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61"/>
  </p:notesMasterIdLst>
  <p:sldIdLst>
    <p:sldId id="256" r:id="rId3"/>
    <p:sldId id="258" r:id="rId4"/>
    <p:sldId id="260" r:id="rId5"/>
    <p:sldId id="261" r:id="rId6"/>
    <p:sldId id="263" r:id="rId7"/>
    <p:sldId id="296" r:id="rId8"/>
    <p:sldId id="297" r:id="rId9"/>
    <p:sldId id="262" r:id="rId10"/>
    <p:sldId id="298" r:id="rId11"/>
    <p:sldId id="264" r:id="rId12"/>
    <p:sldId id="333" r:id="rId13"/>
    <p:sldId id="332" r:id="rId14"/>
    <p:sldId id="300" r:id="rId15"/>
    <p:sldId id="301" r:id="rId16"/>
    <p:sldId id="302" r:id="rId17"/>
    <p:sldId id="303" r:id="rId18"/>
    <p:sldId id="304" r:id="rId19"/>
    <p:sldId id="305" r:id="rId20"/>
    <p:sldId id="335" r:id="rId21"/>
    <p:sldId id="299" r:id="rId22"/>
    <p:sldId id="334" r:id="rId23"/>
    <p:sldId id="336" r:id="rId24"/>
    <p:sldId id="308" r:id="rId25"/>
    <p:sldId id="338" r:id="rId26"/>
    <p:sldId id="307" r:id="rId27"/>
    <p:sldId id="337" r:id="rId28"/>
    <p:sldId id="340" r:id="rId29"/>
    <p:sldId id="341" r:id="rId30"/>
    <p:sldId id="339" r:id="rId31"/>
    <p:sldId id="342" r:id="rId32"/>
    <p:sldId id="343" r:id="rId33"/>
    <p:sldId id="309" r:id="rId34"/>
    <p:sldId id="310" r:id="rId35"/>
    <p:sldId id="344" r:id="rId36"/>
    <p:sldId id="311" r:id="rId37"/>
    <p:sldId id="312" r:id="rId38"/>
    <p:sldId id="313" r:id="rId39"/>
    <p:sldId id="314" r:id="rId40"/>
    <p:sldId id="315" r:id="rId41"/>
    <p:sldId id="316" r:id="rId42"/>
    <p:sldId id="317" r:id="rId43"/>
    <p:sldId id="345" r:id="rId44"/>
    <p:sldId id="318" r:id="rId45"/>
    <p:sldId id="319" r:id="rId46"/>
    <p:sldId id="320" r:id="rId47"/>
    <p:sldId id="321" r:id="rId48"/>
    <p:sldId id="322" r:id="rId49"/>
    <p:sldId id="323" r:id="rId50"/>
    <p:sldId id="269" r:id="rId51"/>
    <p:sldId id="325" r:id="rId52"/>
    <p:sldId id="326" r:id="rId53"/>
    <p:sldId id="327" r:id="rId54"/>
    <p:sldId id="328" r:id="rId55"/>
    <p:sldId id="329" r:id="rId56"/>
    <p:sldId id="324" r:id="rId57"/>
    <p:sldId id="330" r:id="rId58"/>
    <p:sldId id="306" r:id="rId59"/>
    <p:sldId id="331" r:id="rId60"/>
  </p:sldIdLst>
  <p:sldSz cx="9144000" cy="5143500" type="screen16x9"/>
  <p:notesSz cx="6858000" cy="9144000"/>
  <p:embeddedFontLst>
    <p:embeddedFont>
      <p:font typeface="Epilogue" panose="020B0604020202020204" charset="0"/>
      <p:regular r:id="rId62"/>
      <p:bold r:id="rId63"/>
      <p:italic r:id="rId64"/>
      <p:boldItalic r:id="rId65"/>
    </p:embeddedFont>
    <p:embeddedFont>
      <p:font typeface="Open Sans" panose="020B060603050402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46E2A-AE44-CFEE-47AD-C595AAE7214C}" v="824" dt="2024-06-18T16:02:30.868"/>
    <p1510:client id="{3A96D45D-25B3-9E13-B375-5B243E8D4122}" v="905" dt="2024-06-18T19:38:55.159"/>
  </p1510:revLst>
</p1510:revInfo>
</file>

<file path=ppt/tableStyles.xml><?xml version="1.0" encoding="utf-8"?>
<a:tblStyleLst xmlns:a="http://schemas.openxmlformats.org/drawingml/2006/main" def="{ABDAB750-9CD0-4F34-A704-01C5EF6DEF27}">
  <a:tblStyle styleId="{ABDAB750-9CD0-4F34-A704-01C5EF6DEF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4A93B7E-F688-4DB9-B0BC-A9DFF20F435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5.fntdata"/><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3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57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47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246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13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726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097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420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84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93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591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615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99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785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81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802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84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016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751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756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823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342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814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872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088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993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1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87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51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095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672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300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455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181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522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613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726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141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804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247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5686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2935051597d_0_40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2935051597d_0_40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760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2935051597d_0_40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2935051597d_0_40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148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0754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1009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620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420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408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4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919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1"/>
        <p:cNvGrpSpPr/>
        <p:nvPr/>
      </p:nvGrpSpPr>
      <p:grpSpPr>
        <a:xfrm>
          <a:off x="0" y="0"/>
          <a:ext cx="0" cy="0"/>
          <a:chOff x="0" y="0"/>
          <a:chExt cx="0" cy="0"/>
        </a:xfrm>
      </p:grpSpPr>
      <p:sp>
        <p:nvSpPr>
          <p:cNvPr id="162" name="Google Shape;162;p11"/>
          <p:cNvSpPr txBox="1">
            <a:spLocks noGrp="1"/>
          </p:cNvSpPr>
          <p:nvPr>
            <p:ph type="title" hasCustomPrompt="1"/>
          </p:nvPr>
        </p:nvSpPr>
        <p:spPr>
          <a:xfrm>
            <a:off x="713225" y="1477363"/>
            <a:ext cx="6576000" cy="1526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3" name="Google Shape;163;p11"/>
          <p:cNvSpPr txBox="1">
            <a:spLocks noGrp="1"/>
          </p:cNvSpPr>
          <p:nvPr>
            <p:ph type="subTitle" idx="1"/>
          </p:nvPr>
        </p:nvSpPr>
        <p:spPr>
          <a:xfrm>
            <a:off x="713225" y="3169038"/>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4" name="Google Shape;164;p1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1"/>
          <p:cNvGrpSpPr/>
          <p:nvPr/>
        </p:nvGrpSpPr>
        <p:grpSpPr>
          <a:xfrm>
            <a:off x="7441503" y="289852"/>
            <a:ext cx="1366913" cy="1382099"/>
            <a:chOff x="6568493" y="8"/>
            <a:chExt cx="1820608" cy="1840590"/>
          </a:xfrm>
        </p:grpSpPr>
        <p:sp>
          <p:nvSpPr>
            <p:cNvPr id="169" name="Google Shape;169;p11"/>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1"/>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 name="Google Shape;171;p11"/>
            <p:cNvGrpSpPr/>
            <p:nvPr/>
          </p:nvGrpSpPr>
          <p:grpSpPr>
            <a:xfrm>
              <a:off x="6568493" y="84720"/>
              <a:ext cx="1649109" cy="1669065"/>
              <a:chOff x="8921020" y="472154"/>
              <a:chExt cx="1959958" cy="1983676"/>
            </a:xfrm>
          </p:grpSpPr>
          <p:sp>
            <p:nvSpPr>
              <p:cNvPr id="172" name="Google Shape;172;p11"/>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1"/>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 name="Google Shape;174;p11"/>
              <p:cNvGrpSpPr/>
              <p:nvPr/>
            </p:nvGrpSpPr>
            <p:grpSpPr>
              <a:xfrm>
                <a:off x="9011888" y="537781"/>
                <a:ext cx="255174" cy="64389"/>
                <a:chOff x="9011888" y="537781"/>
                <a:chExt cx="255174" cy="64389"/>
              </a:xfrm>
            </p:grpSpPr>
            <p:sp>
              <p:nvSpPr>
                <p:cNvPr id="175" name="Google Shape;175;p11"/>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1"/>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1"/>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178;p11"/>
            <p:cNvGrpSpPr/>
            <p:nvPr/>
          </p:nvGrpSpPr>
          <p:grpSpPr>
            <a:xfrm>
              <a:off x="6795939" y="406335"/>
              <a:ext cx="1194216" cy="1228757"/>
              <a:chOff x="9191339" y="854392"/>
              <a:chExt cx="1419320" cy="1460372"/>
            </a:xfrm>
          </p:grpSpPr>
          <p:grpSp>
            <p:nvGrpSpPr>
              <p:cNvPr id="179" name="Google Shape;179;p11"/>
              <p:cNvGrpSpPr/>
              <p:nvPr/>
            </p:nvGrpSpPr>
            <p:grpSpPr>
              <a:xfrm>
                <a:off x="9191339" y="1884045"/>
                <a:ext cx="604932" cy="420243"/>
                <a:chOff x="9191339" y="1884045"/>
                <a:chExt cx="604932" cy="420243"/>
              </a:xfrm>
            </p:grpSpPr>
            <p:sp>
              <p:nvSpPr>
                <p:cNvPr id="180" name="Google Shape;180;p11"/>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1"/>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1"/>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1"/>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1"/>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1"/>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1"/>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1"/>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1"/>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1"/>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 name="Google Shape;190;p11"/>
              <p:cNvGrpSpPr/>
              <p:nvPr/>
            </p:nvGrpSpPr>
            <p:grpSpPr>
              <a:xfrm>
                <a:off x="10004774" y="854392"/>
                <a:ext cx="604932" cy="420243"/>
                <a:chOff x="10004774" y="854392"/>
                <a:chExt cx="604932" cy="420243"/>
              </a:xfrm>
            </p:grpSpPr>
            <p:sp>
              <p:nvSpPr>
                <p:cNvPr id="191" name="Google Shape;191;p11"/>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1"/>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1"/>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1"/>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1"/>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1"/>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1"/>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1"/>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 name="Google Shape;201;p11"/>
              <p:cNvGrpSpPr/>
              <p:nvPr/>
            </p:nvGrpSpPr>
            <p:grpSpPr>
              <a:xfrm>
                <a:off x="10004774" y="1374362"/>
                <a:ext cx="604932" cy="303466"/>
                <a:chOff x="10004774" y="1374362"/>
                <a:chExt cx="604932" cy="303466"/>
              </a:xfrm>
            </p:grpSpPr>
            <p:sp>
              <p:nvSpPr>
                <p:cNvPr id="202" name="Google Shape;202;p11"/>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1"/>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1"/>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1"/>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1"/>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1"/>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0" name="Google Shape;210;p11"/>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1"/>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 name="Google Shape;212;p11"/>
            <p:cNvGrpSpPr/>
            <p:nvPr/>
          </p:nvGrpSpPr>
          <p:grpSpPr>
            <a:xfrm>
              <a:off x="6717319" y="354723"/>
              <a:ext cx="656533" cy="799751"/>
              <a:chOff x="9097899" y="793051"/>
              <a:chExt cx="780287" cy="950500"/>
            </a:xfrm>
          </p:grpSpPr>
          <p:grpSp>
            <p:nvGrpSpPr>
              <p:cNvPr id="213" name="Google Shape;213;p11"/>
              <p:cNvGrpSpPr/>
              <p:nvPr/>
            </p:nvGrpSpPr>
            <p:grpSpPr>
              <a:xfrm>
                <a:off x="9118758" y="814006"/>
                <a:ext cx="747999" cy="918020"/>
                <a:chOff x="9118758" y="814006"/>
                <a:chExt cx="747999" cy="918020"/>
              </a:xfrm>
            </p:grpSpPr>
            <p:sp>
              <p:nvSpPr>
                <p:cNvPr id="214" name="Google Shape;214;p11"/>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1"/>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1"/>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1"/>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218;p11"/>
              <p:cNvGrpSpPr/>
              <p:nvPr/>
            </p:nvGrpSpPr>
            <p:grpSpPr>
              <a:xfrm>
                <a:off x="9097899" y="793051"/>
                <a:ext cx="780287" cy="950500"/>
                <a:chOff x="9097899" y="793051"/>
                <a:chExt cx="780287" cy="950500"/>
              </a:xfrm>
            </p:grpSpPr>
            <p:grpSp>
              <p:nvGrpSpPr>
                <p:cNvPr id="219" name="Google Shape;219;p11"/>
                <p:cNvGrpSpPr/>
                <p:nvPr/>
              </p:nvGrpSpPr>
              <p:grpSpPr>
                <a:xfrm>
                  <a:off x="9097899" y="793051"/>
                  <a:ext cx="780287" cy="41909"/>
                  <a:chOff x="9097899" y="793051"/>
                  <a:chExt cx="780287" cy="41909"/>
                </a:xfrm>
              </p:grpSpPr>
              <p:sp>
                <p:nvSpPr>
                  <p:cNvPr id="220" name="Google Shape;220;p11"/>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1"/>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1"/>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 name="Google Shape;223;p11"/>
                <p:cNvGrpSpPr/>
                <p:nvPr/>
              </p:nvGrpSpPr>
              <p:grpSpPr>
                <a:xfrm>
                  <a:off x="9097899" y="1247298"/>
                  <a:ext cx="780287" cy="41910"/>
                  <a:chOff x="9097899" y="1247298"/>
                  <a:chExt cx="780287" cy="41910"/>
                </a:xfrm>
              </p:grpSpPr>
              <p:sp>
                <p:nvSpPr>
                  <p:cNvPr id="224" name="Google Shape;224;p11"/>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1"/>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 name="Google Shape;226;p11"/>
                <p:cNvGrpSpPr/>
                <p:nvPr/>
              </p:nvGrpSpPr>
              <p:grpSpPr>
                <a:xfrm>
                  <a:off x="9097899" y="1701641"/>
                  <a:ext cx="780287" cy="41910"/>
                  <a:chOff x="9097899" y="1701641"/>
                  <a:chExt cx="780287" cy="41910"/>
                </a:xfrm>
              </p:grpSpPr>
              <p:sp>
                <p:nvSpPr>
                  <p:cNvPr id="227" name="Google Shape;227;p11"/>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1"/>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1"/>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0" name="Google Shape;230;p11"/>
            <p:cNvGrpSpPr/>
            <p:nvPr/>
          </p:nvGrpSpPr>
          <p:grpSpPr>
            <a:xfrm>
              <a:off x="7074117" y="956519"/>
              <a:ext cx="215826" cy="125825"/>
              <a:chOff x="9521952" y="1508283"/>
              <a:chExt cx="256508" cy="149542"/>
            </a:xfrm>
          </p:grpSpPr>
          <p:sp>
            <p:nvSpPr>
              <p:cNvPr id="231" name="Google Shape;231;p11"/>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2" name="Google Shape;232;p11"/>
              <p:cNvGrpSpPr/>
              <p:nvPr/>
            </p:nvGrpSpPr>
            <p:grpSpPr>
              <a:xfrm>
                <a:off x="9556578" y="1534618"/>
                <a:ext cx="183763" cy="98921"/>
                <a:chOff x="9556578" y="1534618"/>
                <a:chExt cx="183763" cy="98921"/>
              </a:xfrm>
            </p:grpSpPr>
            <p:grpSp>
              <p:nvGrpSpPr>
                <p:cNvPr id="233" name="Google Shape;233;p11"/>
                <p:cNvGrpSpPr/>
                <p:nvPr/>
              </p:nvGrpSpPr>
              <p:grpSpPr>
                <a:xfrm>
                  <a:off x="9645396" y="1536115"/>
                  <a:ext cx="94945" cy="94946"/>
                  <a:chOff x="9645396" y="1536115"/>
                  <a:chExt cx="94945" cy="94946"/>
                </a:xfrm>
              </p:grpSpPr>
              <p:sp>
                <p:nvSpPr>
                  <p:cNvPr id="234" name="Google Shape;234;p11"/>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1"/>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 name="Google Shape;236;p11"/>
                <p:cNvGrpSpPr/>
                <p:nvPr/>
              </p:nvGrpSpPr>
              <p:grpSpPr>
                <a:xfrm>
                  <a:off x="9556578" y="1534618"/>
                  <a:ext cx="98773" cy="98921"/>
                  <a:chOff x="9556578" y="1534618"/>
                  <a:chExt cx="98773" cy="98921"/>
                </a:xfrm>
              </p:grpSpPr>
              <p:sp>
                <p:nvSpPr>
                  <p:cNvPr id="237" name="Google Shape;237;p11"/>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1"/>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0"/>
        <p:cNvGrpSpPr/>
        <p:nvPr/>
      </p:nvGrpSpPr>
      <p:grpSpPr>
        <a:xfrm>
          <a:off x="0" y="0"/>
          <a:ext cx="0" cy="0"/>
          <a:chOff x="0" y="0"/>
          <a:chExt cx="0" cy="0"/>
        </a:xfrm>
      </p:grpSpPr>
      <p:sp>
        <p:nvSpPr>
          <p:cNvPr id="241" name="Google Shape;2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13"/>
          <p:cNvSpPr txBox="1">
            <a:spLocks noGrp="1"/>
          </p:cNvSpPr>
          <p:nvPr>
            <p:ph type="title" idx="2" hasCustomPrompt="1"/>
          </p:nvPr>
        </p:nvSpPr>
        <p:spPr>
          <a:xfrm>
            <a:off x="110097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 name="Google Shape;243;p13"/>
          <p:cNvSpPr txBox="1">
            <a:spLocks noGrp="1"/>
          </p:cNvSpPr>
          <p:nvPr>
            <p:ph type="title" idx="3" hasCustomPrompt="1"/>
          </p:nvPr>
        </p:nvSpPr>
        <p:spPr>
          <a:xfrm>
            <a:off x="110097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a:spLocks noGrp="1"/>
          </p:cNvSpPr>
          <p:nvPr>
            <p:ph type="title" idx="4" hasCustomPrompt="1"/>
          </p:nvPr>
        </p:nvSpPr>
        <p:spPr>
          <a:xfrm>
            <a:off x="3419250"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5" name="Google Shape;245;p13"/>
          <p:cNvSpPr txBox="1">
            <a:spLocks noGrp="1"/>
          </p:cNvSpPr>
          <p:nvPr>
            <p:ph type="title" idx="5" hasCustomPrompt="1"/>
          </p:nvPr>
        </p:nvSpPr>
        <p:spPr>
          <a:xfrm>
            <a:off x="3419250"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6" name="Google Shape;246;p13"/>
          <p:cNvSpPr txBox="1">
            <a:spLocks noGrp="1"/>
          </p:cNvSpPr>
          <p:nvPr>
            <p:ph type="title" idx="6" hasCustomPrompt="1"/>
          </p:nvPr>
        </p:nvSpPr>
        <p:spPr>
          <a:xfrm>
            <a:off x="573752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a:spLocks noGrp="1"/>
          </p:cNvSpPr>
          <p:nvPr>
            <p:ph type="title" idx="7" hasCustomPrompt="1"/>
          </p:nvPr>
        </p:nvSpPr>
        <p:spPr>
          <a:xfrm>
            <a:off x="573752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subTitle" idx="1"/>
          </p:nvPr>
        </p:nvSpPr>
        <p:spPr>
          <a:xfrm>
            <a:off x="110097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9" name="Google Shape;249;p13"/>
          <p:cNvSpPr txBox="1">
            <a:spLocks noGrp="1"/>
          </p:cNvSpPr>
          <p:nvPr>
            <p:ph type="subTitle" idx="8"/>
          </p:nvPr>
        </p:nvSpPr>
        <p:spPr>
          <a:xfrm>
            <a:off x="3419250"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0" name="Google Shape;250;p13"/>
          <p:cNvSpPr txBox="1">
            <a:spLocks noGrp="1"/>
          </p:cNvSpPr>
          <p:nvPr>
            <p:ph type="subTitle" idx="9"/>
          </p:nvPr>
        </p:nvSpPr>
        <p:spPr>
          <a:xfrm>
            <a:off x="573752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1" name="Google Shape;251;p13"/>
          <p:cNvSpPr txBox="1">
            <a:spLocks noGrp="1"/>
          </p:cNvSpPr>
          <p:nvPr>
            <p:ph type="subTitle" idx="13"/>
          </p:nvPr>
        </p:nvSpPr>
        <p:spPr>
          <a:xfrm>
            <a:off x="110097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2" name="Google Shape;252;p13"/>
          <p:cNvSpPr txBox="1">
            <a:spLocks noGrp="1"/>
          </p:cNvSpPr>
          <p:nvPr>
            <p:ph type="subTitle" idx="14"/>
          </p:nvPr>
        </p:nvSpPr>
        <p:spPr>
          <a:xfrm>
            <a:off x="3419250"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 name="Google Shape;253;p13"/>
          <p:cNvSpPr txBox="1">
            <a:spLocks noGrp="1"/>
          </p:cNvSpPr>
          <p:nvPr>
            <p:ph type="subTitle" idx="15"/>
          </p:nvPr>
        </p:nvSpPr>
        <p:spPr>
          <a:xfrm>
            <a:off x="573752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4" name="Google Shape;254;p13"/>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3"/>
          <p:cNvGrpSpPr/>
          <p:nvPr/>
        </p:nvGrpSpPr>
        <p:grpSpPr>
          <a:xfrm>
            <a:off x="8114970" y="266839"/>
            <a:ext cx="829992" cy="750888"/>
            <a:chOff x="8114596" y="445039"/>
            <a:chExt cx="633002" cy="572716"/>
          </a:xfrm>
        </p:grpSpPr>
        <p:grpSp>
          <p:nvGrpSpPr>
            <p:cNvPr id="257" name="Google Shape;257;p13"/>
            <p:cNvGrpSpPr/>
            <p:nvPr/>
          </p:nvGrpSpPr>
          <p:grpSpPr>
            <a:xfrm>
              <a:off x="8114596" y="445039"/>
              <a:ext cx="633002" cy="572716"/>
              <a:chOff x="7189660" y="520827"/>
              <a:chExt cx="598074" cy="541115"/>
            </a:xfrm>
          </p:grpSpPr>
          <p:sp>
            <p:nvSpPr>
              <p:cNvPr id="258" name="Google Shape;258;p13"/>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oogle Shape;259;p13"/>
              <p:cNvGrpSpPr/>
              <p:nvPr/>
            </p:nvGrpSpPr>
            <p:grpSpPr>
              <a:xfrm>
                <a:off x="7579137" y="551973"/>
                <a:ext cx="164782" cy="41529"/>
                <a:chOff x="7579137" y="551973"/>
                <a:chExt cx="164782" cy="41529"/>
              </a:xfrm>
            </p:grpSpPr>
            <p:sp>
              <p:nvSpPr>
                <p:cNvPr id="260" name="Google Shape;260;p13"/>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3"/>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3" name="Google Shape;263;p13"/>
            <p:cNvGrpSpPr/>
            <p:nvPr/>
          </p:nvGrpSpPr>
          <p:grpSpPr>
            <a:xfrm>
              <a:off x="8184962" y="619646"/>
              <a:ext cx="498115" cy="257273"/>
              <a:chOff x="7256144" y="685800"/>
              <a:chExt cx="470630" cy="243077"/>
            </a:xfrm>
          </p:grpSpPr>
          <p:sp>
            <p:nvSpPr>
              <p:cNvPr id="264" name="Google Shape;264;p13"/>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5" name="Google Shape;265;p13"/>
              <p:cNvGrpSpPr/>
              <p:nvPr/>
            </p:nvGrpSpPr>
            <p:grpSpPr>
              <a:xfrm>
                <a:off x="7512843" y="685800"/>
                <a:ext cx="213931" cy="243077"/>
                <a:chOff x="7512843" y="685800"/>
                <a:chExt cx="213931" cy="243077"/>
              </a:xfrm>
            </p:grpSpPr>
            <p:grpSp>
              <p:nvGrpSpPr>
                <p:cNvPr id="266" name="Google Shape;266;p13"/>
                <p:cNvGrpSpPr/>
                <p:nvPr/>
              </p:nvGrpSpPr>
              <p:grpSpPr>
                <a:xfrm>
                  <a:off x="7512843" y="836580"/>
                  <a:ext cx="213931" cy="92297"/>
                  <a:chOff x="7512843" y="836580"/>
                  <a:chExt cx="213931" cy="92297"/>
                </a:xfrm>
              </p:grpSpPr>
              <p:sp>
                <p:nvSpPr>
                  <p:cNvPr id="267" name="Google Shape;267;p13"/>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3"/>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13"/>
                <p:cNvGrpSpPr/>
                <p:nvPr/>
              </p:nvGrpSpPr>
              <p:grpSpPr>
                <a:xfrm>
                  <a:off x="7512843" y="761238"/>
                  <a:ext cx="213931" cy="92296"/>
                  <a:chOff x="7512843" y="761238"/>
                  <a:chExt cx="213931" cy="92296"/>
                </a:xfrm>
              </p:grpSpPr>
              <p:sp>
                <p:nvSpPr>
                  <p:cNvPr id="270" name="Google Shape;270;p13"/>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3"/>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 name="Google Shape;272;p13"/>
                <p:cNvGrpSpPr/>
                <p:nvPr/>
              </p:nvGrpSpPr>
              <p:grpSpPr>
                <a:xfrm>
                  <a:off x="7512843" y="685800"/>
                  <a:ext cx="213931" cy="92297"/>
                  <a:chOff x="7512843" y="685800"/>
                  <a:chExt cx="213931" cy="92297"/>
                </a:xfrm>
              </p:grpSpPr>
              <p:sp>
                <p:nvSpPr>
                  <p:cNvPr id="273" name="Google Shape;273;p13"/>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3"/>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275" name="Google Shape;275;p13"/>
          <p:cNvSpPr/>
          <p:nvPr/>
        </p:nvSpPr>
        <p:spPr>
          <a:xfrm>
            <a:off x="62832" y="4828541"/>
            <a:ext cx="734045" cy="45268"/>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6" name="Google Shape;276;p13"/>
          <p:cNvGrpSpPr/>
          <p:nvPr/>
        </p:nvGrpSpPr>
        <p:grpSpPr>
          <a:xfrm>
            <a:off x="103395" y="3891186"/>
            <a:ext cx="668783" cy="959747"/>
            <a:chOff x="10519314" y="4728596"/>
            <a:chExt cx="751780" cy="1078731"/>
          </a:xfrm>
        </p:grpSpPr>
        <p:grpSp>
          <p:nvGrpSpPr>
            <p:cNvPr id="277" name="Google Shape;277;p13"/>
            <p:cNvGrpSpPr/>
            <p:nvPr/>
          </p:nvGrpSpPr>
          <p:grpSpPr>
            <a:xfrm>
              <a:off x="10519314" y="4728596"/>
              <a:ext cx="626662" cy="1078731"/>
              <a:chOff x="10519314" y="4728596"/>
              <a:chExt cx="626662" cy="1078731"/>
            </a:xfrm>
          </p:grpSpPr>
          <p:grpSp>
            <p:nvGrpSpPr>
              <p:cNvPr id="278" name="Google Shape;278;p13"/>
              <p:cNvGrpSpPr/>
              <p:nvPr/>
            </p:nvGrpSpPr>
            <p:grpSpPr>
              <a:xfrm>
                <a:off x="10903220" y="4888205"/>
                <a:ext cx="242756" cy="919122"/>
                <a:chOff x="10903220" y="4888205"/>
                <a:chExt cx="242756" cy="919122"/>
              </a:xfrm>
            </p:grpSpPr>
            <p:sp>
              <p:nvSpPr>
                <p:cNvPr id="279" name="Google Shape;279;p13"/>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3"/>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3"/>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 name="Google Shape;282;p13"/>
                <p:cNvGrpSpPr/>
                <p:nvPr/>
              </p:nvGrpSpPr>
              <p:grpSpPr>
                <a:xfrm>
                  <a:off x="11014221" y="5588618"/>
                  <a:ext cx="100021" cy="114784"/>
                  <a:chOff x="11014221" y="5588618"/>
                  <a:chExt cx="100021" cy="114784"/>
                </a:xfrm>
              </p:grpSpPr>
              <p:sp>
                <p:nvSpPr>
                  <p:cNvPr id="283" name="Google Shape;283;p13"/>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3"/>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3"/>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3"/>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7" name="Google Shape;287;p13"/>
              <p:cNvGrpSpPr/>
              <p:nvPr/>
            </p:nvGrpSpPr>
            <p:grpSpPr>
              <a:xfrm>
                <a:off x="10718623" y="4728596"/>
                <a:ext cx="229169" cy="1075979"/>
                <a:chOff x="10718623" y="4728596"/>
                <a:chExt cx="229169" cy="1075979"/>
              </a:xfrm>
            </p:grpSpPr>
            <p:sp>
              <p:nvSpPr>
                <p:cNvPr id="288" name="Google Shape;288;p13"/>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3"/>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0" name="Google Shape;290;p13"/>
                <p:cNvGrpSpPr/>
                <p:nvPr/>
              </p:nvGrpSpPr>
              <p:grpSpPr>
                <a:xfrm>
                  <a:off x="10765015" y="5040134"/>
                  <a:ext cx="116314" cy="49775"/>
                  <a:chOff x="10765015" y="5040134"/>
                  <a:chExt cx="116314" cy="49775"/>
                </a:xfrm>
              </p:grpSpPr>
              <p:sp>
                <p:nvSpPr>
                  <p:cNvPr id="291" name="Google Shape;291;p13"/>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3"/>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3" name="Google Shape;293;p13"/>
                <p:cNvGrpSpPr/>
                <p:nvPr/>
              </p:nvGrpSpPr>
              <p:grpSpPr>
                <a:xfrm>
                  <a:off x="10784825" y="5436314"/>
                  <a:ext cx="116414" cy="49961"/>
                  <a:chOff x="10784825" y="5436314"/>
                  <a:chExt cx="116414" cy="49961"/>
                </a:xfrm>
              </p:grpSpPr>
              <p:sp>
                <p:nvSpPr>
                  <p:cNvPr id="294" name="Google Shape;294;p13"/>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3"/>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6" name="Google Shape;296;p13"/>
              <p:cNvGrpSpPr/>
              <p:nvPr/>
            </p:nvGrpSpPr>
            <p:grpSpPr>
              <a:xfrm>
                <a:off x="10519314" y="4813458"/>
                <a:ext cx="202120" cy="992123"/>
                <a:chOff x="10519314" y="4813458"/>
                <a:chExt cx="202120" cy="992123"/>
              </a:xfrm>
            </p:grpSpPr>
            <p:sp>
              <p:nvSpPr>
                <p:cNvPr id="297" name="Google Shape;297;p13"/>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3"/>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9" name="Google Shape;299;p13"/>
                <p:cNvGrpSpPr/>
                <p:nvPr/>
              </p:nvGrpSpPr>
              <p:grpSpPr>
                <a:xfrm>
                  <a:off x="10556176" y="5465730"/>
                  <a:ext cx="128397" cy="44196"/>
                  <a:chOff x="10556176" y="5465730"/>
                  <a:chExt cx="128397" cy="44196"/>
                </a:xfrm>
              </p:grpSpPr>
              <p:sp>
                <p:nvSpPr>
                  <p:cNvPr id="300" name="Google Shape;300;p13"/>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3"/>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13"/>
                <p:cNvGrpSpPr/>
                <p:nvPr/>
              </p:nvGrpSpPr>
              <p:grpSpPr>
                <a:xfrm>
                  <a:off x="10556176" y="5689187"/>
                  <a:ext cx="128397" cy="44196"/>
                  <a:chOff x="10556176" y="5689187"/>
                  <a:chExt cx="128397" cy="44196"/>
                </a:xfrm>
              </p:grpSpPr>
              <p:sp>
                <p:nvSpPr>
                  <p:cNvPr id="303" name="Google Shape;303;p13"/>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3"/>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5" name="Google Shape;305;p13"/>
            <p:cNvGrpSpPr/>
            <p:nvPr/>
          </p:nvGrpSpPr>
          <p:grpSpPr>
            <a:xfrm>
              <a:off x="11058042" y="5088325"/>
              <a:ext cx="213052" cy="717953"/>
              <a:chOff x="11058042" y="5088325"/>
              <a:chExt cx="213052" cy="717953"/>
            </a:xfrm>
          </p:grpSpPr>
          <p:sp>
            <p:nvSpPr>
              <p:cNvPr id="306" name="Google Shape;306;p13"/>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3"/>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8" name="Google Shape;308;p13"/>
          <p:cNvGrpSpPr/>
          <p:nvPr/>
        </p:nvGrpSpPr>
        <p:grpSpPr>
          <a:xfrm>
            <a:off x="150676" y="2823493"/>
            <a:ext cx="516117" cy="779220"/>
            <a:chOff x="10572463" y="3528536"/>
            <a:chExt cx="580168" cy="875823"/>
          </a:xfrm>
        </p:grpSpPr>
        <p:grpSp>
          <p:nvGrpSpPr>
            <p:cNvPr id="309" name="Google Shape;309;p13"/>
            <p:cNvGrpSpPr/>
            <p:nvPr/>
          </p:nvGrpSpPr>
          <p:grpSpPr>
            <a:xfrm>
              <a:off x="10713815" y="3528536"/>
              <a:ext cx="438816" cy="746664"/>
              <a:chOff x="10713815" y="3528536"/>
              <a:chExt cx="438816" cy="746664"/>
            </a:xfrm>
          </p:grpSpPr>
          <p:sp>
            <p:nvSpPr>
              <p:cNvPr id="310" name="Google Shape;310;p13"/>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 name="Google Shape;311;p13"/>
              <p:cNvGrpSpPr/>
              <p:nvPr/>
            </p:nvGrpSpPr>
            <p:grpSpPr>
              <a:xfrm>
                <a:off x="10776489" y="3625310"/>
                <a:ext cx="313848" cy="288226"/>
                <a:chOff x="10776489" y="3625310"/>
                <a:chExt cx="313848" cy="288226"/>
              </a:xfrm>
            </p:grpSpPr>
            <p:sp>
              <p:nvSpPr>
                <p:cNvPr id="312" name="Google Shape;312;p13"/>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3"/>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3"/>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3"/>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3"/>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3"/>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13"/>
              <p:cNvGrpSpPr/>
              <p:nvPr/>
            </p:nvGrpSpPr>
            <p:grpSpPr>
              <a:xfrm>
                <a:off x="10776489" y="3999547"/>
                <a:ext cx="313848" cy="181546"/>
                <a:chOff x="10776489" y="3999547"/>
                <a:chExt cx="313848" cy="181546"/>
              </a:xfrm>
            </p:grpSpPr>
            <p:sp>
              <p:nvSpPr>
                <p:cNvPr id="319" name="Google Shape;319;p13"/>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3"/>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3"/>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3"/>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3" name="Google Shape;323;p13"/>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 name="Google Shape;324;p13"/>
            <p:cNvGrpSpPr/>
            <p:nvPr/>
          </p:nvGrpSpPr>
          <p:grpSpPr>
            <a:xfrm>
              <a:off x="10572463" y="3657790"/>
              <a:ext cx="438817" cy="746569"/>
              <a:chOff x="10572463" y="3657790"/>
              <a:chExt cx="438817" cy="746569"/>
            </a:xfrm>
          </p:grpSpPr>
          <p:sp>
            <p:nvSpPr>
              <p:cNvPr id="325" name="Google Shape;325;p13"/>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6" name="Google Shape;326;p13"/>
              <p:cNvGrpSpPr/>
              <p:nvPr/>
            </p:nvGrpSpPr>
            <p:grpSpPr>
              <a:xfrm>
                <a:off x="10635138" y="3754469"/>
                <a:ext cx="313848" cy="288321"/>
                <a:chOff x="10635138" y="3754469"/>
                <a:chExt cx="313848" cy="288321"/>
              </a:xfrm>
            </p:grpSpPr>
            <p:sp>
              <p:nvSpPr>
                <p:cNvPr id="327" name="Google Shape;327;p13"/>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3"/>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3"/>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3"/>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3"/>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3"/>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 name="Google Shape;333;p13"/>
              <p:cNvGrpSpPr/>
              <p:nvPr/>
            </p:nvGrpSpPr>
            <p:grpSpPr>
              <a:xfrm>
                <a:off x="10635138" y="4128801"/>
                <a:ext cx="313848" cy="181547"/>
                <a:chOff x="10635138" y="4128801"/>
                <a:chExt cx="313848" cy="181547"/>
              </a:xfrm>
            </p:grpSpPr>
            <p:sp>
              <p:nvSpPr>
                <p:cNvPr id="334" name="Google Shape;334;p13"/>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3"/>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3"/>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3"/>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8" name="Google Shape;338;p13"/>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9" name="Google Shape;339;p13"/>
          <p:cNvGrpSpPr/>
          <p:nvPr/>
        </p:nvGrpSpPr>
        <p:grpSpPr>
          <a:xfrm>
            <a:off x="361835" y="3601018"/>
            <a:ext cx="22030" cy="294484"/>
            <a:chOff x="10809827" y="4402455"/>
            <a:chExt cx="24764" cy="330993"/>
          </a:xfrm>
        </p:grpSpPr>
        <p:sp>
          <p:nvSpPr>
            <p:cNvPr id="340" name="Google Shape;340;p13"/>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3"/>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3"/>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43"/>
        <p:cNvGrpSpPr/>
        <p:nvPr/>
      </p:nvGrpSpPr>
      <p:grpSpPr>
        <a:xfrm>
          <a:off x="0" y="0"/>
          <a:ext cx="0" cy="0"/>
          <a:chOff x="0" y="0"/>
          <a:chExt cx="0" cy="0"/>
        </a:xfrm>
      </p:grpSpPr>
      <p:sp>
        <p:nvSpPr>
          <p:cNvPr id="344" name="Google Shape;34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5" name="Google Shape;345;p14"/>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6" name="Google Shape;346;p14"/>
          <p:cNvSpPr txBox="1">
            <a:spLocks noGrp="1"/>
          </p:cNvSpPr>
          <p:nvPr>
            <p:ph type="subTitle" idx="2"/>
          </p:nvPr>
        </p:nvSpPr>
        <p:spPr>
          <a:xfrm>
            <a:off x="3484347"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7" name="Google Shape;347;p14"/>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8" name="Google Shape;348;p14"/>
          <p:cNvSpPr txBox="1">
            <a:spLocks noGrp="1"/>
          </p:cNvSpPr>
          <p:nvPr>
            <p:ph type="subTitle" idx="4"/>
          </p:nvPr>
        </p:nvSpPr>
        <p:spPr>
          <a:xfrm>
            <a:off x="93762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9" name="Google Shape;349;p14"/>
          <p:cNvSpPr txBox="1">
            <a:spLocks noGrp="1"/>
          </p:cNvSpPr>
          <p:nvPr>
            <p:ph type="subTitle" idx="5"/>
          </p:nvPr>
        </p:nvSpPr>
        <p:spPr>
          <a:xfrm>
            <a:off x="3484350"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0" name="Google Shape;350;p14"/>
          <p:cNvSpPr txBox="1">
            <a:spLocks noGrp="1"/>
          </p:cNvSpPr>
          <p:nvPr>
            <p:ph type="subTitle" idx="6"/>
          </p:nvPr>
        </p:nvSpPr>
        <p:spPr>
          <a:xfrm>
            <a:off x="603107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1" name="Google Shape;351;p14"/>
          <p:cNvSpPr/>
          <p:nvPr/>
        </p:nvSpPr>
        <p:spPr>
          <a:xfrm rot="8800738" flipH="1">
            <a:off x="7902412" y="4181666"/>
            <a:ext cx="1680262" cy="1358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rot="-8942362" flipH="1">
            <a:off x="-983149" y="4040244"/>
            <a:ext cx="2474148" cy="2000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rot="1554271" flipH="1">
            <a:off x="7563507" y="-664049"/>
            <a:ext cx="2112334" cy="200257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62825" y="1725386"/>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5" name="Google Shape;355;p14"/>
          <p:cNvGrpSpPr/>
          <p:nvPr/>
        </p:nvGrpSpPr>
        <p:grpSpPr>
          <a:xfrm>
            <a:off x="96399" y="951293"/>
            <a:ext cx="552408" cy="792759"/>
            <a:chOff x="10519314" y="4728596"/>
            <a:chExt cx="751780" cy="1078731"/>
          </a:xfrm>
        </p:grpSpPr>
        <p:grpSp>
          <p:nvGrpSpPr>
            <p:cNvPr id="356" name="Google Shape;356;p14"/>
            <p:cNvGrpSpPr/>
            <p:nvPr/>
          </p:nvGrpSpPr>
          <p:grpSpPr>
            <a:xfrm>
              <a:off x="10519314" y="4728596"/>
              <a:ext cx="626662" cy="1078731"/>
              <a:chOff x="10519314" y="4728596"/>
              <a:chExt cx="626662" cy="1078731"/>
            </a:xfrm>
          </p:grpSpPr>
          <p:grpSp>
            <p:nvGrpSpPr>
              <p:cNvPr id="357" name="Google Shape;357;p14"/>
              <p:cNvGrpSpPr/>
              <p:nvPr/>
            </p:nvGrpSpPr>
            <p:grpSpPr>
              <a:xfrm>
                <a:off x="10903220" y="4888205"/>
                <a:ext cx="242756" cy="919122"/>
                <a:chOff x="10903220" y="4888205"/>
                <a:chExt cx="242756" cy="919122"/>
              </a:xfrm>
            </p:grpSpPr>
            <p:sp>
              <p:nvSpPr>
                <p:cNvPr id="358" name="Google Shape;358;p14"/>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4"/>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4"/>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 name="Google Shape;361;p14"/>
                <p:cNvGrpSpPr/>
                <p:nvPr/>
              </p:nvGrpSpPr>
              <p:grpSpPr>
                <a:xfrm>
                  <a:off x="11014221" y="5588618"/>
                  <a:ext cx="100021" cy="114784"/>
                  <a:chOff x="11014221" y="5588618"/>
                  <a:chExt cx="100021" cy="114784"/>
                </a:xfrm>
              </p:grpSpPr>
              <p:sp>
                <p:nvSpPr>
                  <p:cNvPr id="362" name="Google Shape;362;p14"/>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4"/>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4"/>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4"/>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6" name="Google Shape;366;p14"/>
              <p:cNvGrpSpPr/>
              <p:nvPr/>
            </p:nvGrpSpPr>
            <p:grpSpPr>
              <a:xfrm>
                <a:off x="10718623" y="4728596"/>
                <a:ext cx="229169" cy="1075979"/>
                <a:chOff x="10718623" y="4728596"/>
                <a:chExt cx="229169" cy="1075979"/>
              </a:xfrm>
            </p:grpSpPr>
            <p:sp>
              <p:nvSpPr>
                <p:cNvPr id="367" name="Google Shape;367;p14"/>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4"/>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9" name="Google Shape;369;p14"/>
                <p:cNvGrpSpPr/>
                <p:nvPr/>
              </p:nvGrpSpPr>
              <p:grpSpPr>
                <a:xfrm>
                  <a:off x="10765015" y="5040134"/>
                  <a:ext cx="116314" cy="49775"/>
                  <a:chOff x="10765015" y="5040134"/>
                  <a:chExt cx="116314" cy="49775"/>
                </a:xfrm>
              </p:grpSpPr>
              <p:sp>
                <p:nvSpPr>
                  <p:cNvPr id="370" name="Google Shape;370;p14"/>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4"/>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2" name="Google Shape;372;p14"/>
                <p:cNvGrpSpPr/>
                <p:nvPr/>
              </p:nvGrpSpPr>
              <p:grpSpPr>
                <a:xfrm>
                  <a:off x="10784825" y="5436314"/>
                  <a:ext cx="116414" cy="49961"/>
                  <a:chOff x="10784825" y="5436314"/>
                  <a:chExt cx="116414" cy="49961"/>
                </a:xfrm>
              </p:grpSpPr>
              <p:sp>
                <p:nvSpPr>
                  <p:cNvPr id="373" name="Google Shape;373;p14"/>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4"/>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75" name="Google Shape;375;p14"/>
              <p:cNvGrpSpPr/>
              <p:nvPr/>
            </p:nvGrpSpPr>
            <p:grpSpPr>
              <a:xfrm>
                <a:off x="10519314" y="4813458"/>
                <a:ext cx="202120" cy="992123"/>
                <a:chOff x="10519314" y="4813458"/>
                <a:chExt cx="202120" cy="992123"/>
              </a:xfrm>
            </p:grpSpPr>
            <p:sp>
              <p:nvSpPr>
                <p:cNvPr id="376" name="Google Shape;376;p14"/>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4"/>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 name="Google Shape;378;p14"/>
                <p:cNvGrpSpPr/>
                <p:nvPr/>
              </p:nvGrpSpPr>
              <p:grpSpPr>
                <a:xfrm>
                  <a:off x="10556176" y="5465730"/>
                  <a:ext cx="128397" cy="44196"/>
                  <a:chOff x="10556176" y="5465730"/>
                  <a:chExt cx="128397" cy="44196"/>
                </a:xfrm>
              </p:grpSpPr>
              <p:sp>
                <p:nvSpPr>
                  <p:cNvPr id="379" name="Google Shape;379;p14"/>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4"/>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1" name="Google Shape;381;p14"/>
                <p:cNvGrpSpPr/>
                <p:nvPr/>
              </p:nvGrpSpPr>
              <p:grpSpPr>
                <a:xfrm>
                  <a:off x="10556176" y="5689187"/>
                  <a:ext cx="128397" cy="44196"/>
                  <a:chOff x="10556176" y="5689187"/>
                  <a:chExt cx="128397" cy="44196"/>
                </a:xfrm>
              </p:grpSpPr>
              <p:sp>
                <p:nvSpPr>
                  <p:cNvPr id="382" name="Google Shape;382;p14"/>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4"/>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84" name="Google Shape;384;p14"/>
            <p:cNvGrpSpPr/>
            <p:nvPr/>
          </p:nvGrpSpPr>
          <p:grpSpPr>
            <a:xfrm>
              <a:off x="11058042" y="5088325"/>
              <a:ext cx="213052" cy="717953"/>
              <a:chOff x="11058042" y="5088325"/>
              <a:chExt cx="213052" cy="717953"/>
            </a:xfrm>
          </p:grpSpPr>
          <p:sp>
            <p:nvSpPr>
              <p:cNvPr id="385" name="Google Shape;385;p14"/>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4"/>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7" name="Google Shape;387;p14"/>
          <p:cNvGrpSpPr/>
          <p:nvPr/>
        </p:nvGrpSpPr>
        <p:grpSpPr>
          <a:xfrm>
            <a:off x="135453" y="69369"/>
            <a:ext cx="426307" cy="643642"/>
            <a:chOff x="10572463" y="3528536"/>
            <a:chExt cx="580168" cy="875823"/>
          </a:xfrm>
        </p:grpSpPr>
        <p:grpSp>
          <p:nvGrpSpPr>
            <p:cNvPr id="388" name="Google Shape;388;p14"/>
            <p:cNvGrpSpPr/>
            <p:nvPr/>
          </p:nvGrpSpPr>
          <p:grpSpPr>
            <a:xfrm>
              <a:off x="10713815" y="3528536"/>
              <a:ext cx="438816" cy="746664"/>
              <a:chOff x="10713815" y="3528536"/>
              <a:chExt cx="438816" cy="746664"/>
            </a:xfrm>
          </p:grpSpPr>
          <p:sp>
            <p:nvSpPr>
              <p:cNvPr id="389" name="Google Shape;389;p14"/>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0" name="Google Shape;390;p14"/>
              <p:cNvGrpSpPr/>
              <p:nvPr/>
            </p:nvGrpSpPr>
            <p:grpSpPr>
              <a:xfrm>
                <a:off x="10776489" y="3625310"/>
                <a:ext cx="313848" cy="288226"/>
                <a:chOff x="10776489" y="3625310"/>
                <a:chExt cx="313848" cy="288226"/>
              </a:xfrm>
            </p:grpSpPr>
            <p:sp>
              <p:nvSpPr>
                <p:cNvPr id="391" name="Google Shape;391;p14"/>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4"/>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4"/>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4"/>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4"/>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4"/>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7" name="Google Shape;397;p14"/>
              <p:cNvGrpSpPr/>
              <p:nvPr/>
            </p:nvGrpSpPr>
            <p:grpSpPr>
              <a:xfrm>
                <a:off x="10776489" y="3999547"/>
                <a:ext cx="313848" cy="181546"/>
                <a:chOff x="10776489" y="3999547"/>
                <a:chExt cx="313848" cy="181546"/>
              </a:xfrm>
            </p:grpSpPr>
            <p:sp>
              <p:nvSpPr>
                <p:cNvPr id="398" name="Google Shape;398;p14"/>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4"/>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4"/>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14"/>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2" name="Google Shape;402;p14"/>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3" name="Google Shape;403;p14"/>
            <p:cNvGrpSpPr/>
            <p:nvPr/>
          </p:nvGrpSpPr>
          <p:grpSpPr>
            <a:xfrm>
              <a:off x="10572463" y="3657790"/>
              <a:ext cx="438817" cy="746569"/>
              <a:chOff x="10572463" y="3657790"/>
              <a:chExt cx="438817" cy="746569"/>
            </a:xfrm>
          </p:grpSpPr>
          <p:sp>
            <p:nvSpPr>
              <p:cNvPr id="404" name="Google Shape;404;p14"/>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5" name="Google Shape;405;p14"/>
              <p:cNvGrpSpPr/>
              <p:nvPr/>
            </p:nvGrpSpPr>
            <p:grpSpPr>
              <a:xfrm>
                <a:off x="10635138" y="3754469"/>
                <a:ext cx="313848" cy="288321"/>
                <a:chOff x="10635138" y="3754469"/>
                <a:chExt cx="313848" cy="288321"/>
              </a:xfrm>
            </p:grpSpPr>
            <p:sp>
              <p:nvSpPr>
                <p:cNvPr id="406" name="Google Shape;406;p14"/>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4"/>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4"/>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4"/>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4"/>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4"/>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2" name="Google Shape;412;p14"/>
              <p:cNvGrpSpPr/>
              <p:nvPr/>
            </p:nvGrpSpPr>
            <p:grpSpPr>
              <a:xfrm>
                <a:off x="10635138" y="4128801"/>
                <a:ext cx="313848" cy="181547"/>
                <a:chOff x="10635138" y="4128801"/>
                <a:chExt cx="313848" cy="181547"/>
              </a:xfrm>
            </p:grpSpPr>
            <p:sp>
              <p:nvSpPr>
                <p:cNvPr id="413" name="Google Shape;413;p14"/>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4"/>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4"/>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4"/>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7" name="Google Shape;417;p14"/>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8" name="Google Shape;418;p14"/>
          <p:cNvGrpSpPr/>
          <p:nvPr/>
        </p:nvGrpSpPr>
        <p:grpSpPr>
          <a:xfrm>
            <a:off x="309868" y="711612"/>
            <a:ext cx="18197" cy="243247"/>
            <a:chOff x="10809827" y="4402455"/>
            <a:chExt cx="24764" cy="330993"/>
          </a:xfrm>
        </p:grpSpPr>
        <p:sp>
          <p:nvSpPr>
            <p:cNvPr id="419" name="Google Shape;419;p14"/>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4"/>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4"/>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2" name="Google Shape;422;p14"/>
          <p:cNvGrpSpPr/>
          <p:nvPr/>
        </p:nvGrpSpPr>
        <p:grpSpPr>
          <a:xfrm>
            <a:off x="8421644" y="1045085"/>
            <a:ext cx="396068" cy="717683"/>
            <a:chOff x="1945386" y="5582316"/>
            <a:chExt cx="470725" cy="852963"/>
          </a:xfrm>
        </p:grpSpPr>
        <p:grpSp>
          <p:nvGrpSpPr>
            <p:cNvPr id="423" name="Google Shape;423;p14"/>
            <p:cNvGrpSpPr/>
            <p:nvPr/>
          </p:nvGrpSpPr>
          <p:grpSpPr>
            <a:xfrm>
              <a:off x="1945386" y="5582316"/>
              <a:ext cx="470725" cy="852963"/>
              <a:chOff x="1945386" y="5582316"/>
              <a:chExt cx="470725" cy="852963"/>
            </a:xfrm>
          </p:grpSpPr>
          <p:sp>
            <p:nvSpPr>
              <p:cNvPr id="424" name="Google Shape;424;p14"/>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4"/>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6" name="Google Shape;426;p14"/>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7" name="Google Shape;427;p14"/>
          <p:cNvGrpSpPr/>
          <p:nvPr/>
        </p:nvGrpSpPr>
        <p:grpSpPr>
          <a:xfrm>
            <a:off x="8088695" y="57742"/>
            <a:ext cx="1061979" cy="558999"/>
            <a:chOff x="3859815" y="2867310"/>
            <a:chExt cx="1262157" cy="664368"/>
          </a:xfrm>
        </p:grpSpPr>
        <p:sp>
          <p:nvSpPr>
            <p:cNvPr id="428" name="Google Shape;428;p14"/>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9" name="Google Shape;429;p14"/>
            <p:cNvGrpSpPr/>
            <p:nvPr/>
          </p:nvGrpSpPr>
          <p:grpSpPr>
            <a:xfrm>
              <a:off x="4275677" y="3065525"/>
              <a:ext cx="334517" cy="380047"/>
              <a:chOff x="4275677" y="3065525"/>
              <a:chExt cx="334517" cy="380047"/>
            </a:xfrm>
          </p:grpSpPr>
          <p:grpSp>
            <p:nvGrpSpPr>
              <p:cNvPr id="430" name="Google Shape;430;p14"/>
              <p:cNvGrpSpPr/>
              <p:nvPr/>
            </p:nvGrpSpPr>
            <p:grpSpPr>
              <a:xfrm>
                <a:off x="4275677" y="3065525"/>
                <a:ext cx="334517" cy="380047"/>
                <a:chOff x="4275677" y="3065525"/>
                <a:chExt cx="334517" cy="380047"/>
              </a:xfrm>
            </p:grpSpPr>
            <p:grpSp>
              <p:nvGrpSpPr>
                <p:cNvPr id="431" name="Google Shape;431;p14"/>
                <p:cNvGrpSpPr/>
                <p:nvPr/>
              </p:nvGrpSpPr>
              <p:grpSpPr>
                <a:xfrm>
                  <a:off x="4275677" y="3301269"/>
                  <a:ext cx="334422" cy="144303"/>
                  <a:chOff x="4275677" y="3301269"/>
                  <a:chExt cx="334422" cy="144303"/>
                </a:xfrm>
              </p:grpSpPr>
              <p:sp>
                <p:nvSpPr>
                  <p:cNvPr id="432" name="Google Shape;432;p14"/>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4"/>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4" name="Google Shape;434;p14"/>
                <p:cNvGrpSpPr/>
                <p:nvPr/>
              </p:nvGrpSpPr>
              <p:grpSpPr>
                <a:xfrm>
                  <a:off x="4275677" y="3183350"/>
                  <a:ext cx="334422" cy="144302"/>
                  <a:chOff x="4275677" y="3183350"/>
                  <a:chExt cx="334422" cy="144302"/>
                </a:xfrm>
              </p:grpSpPr>
              <p:sp>
                <p:nvSpPr>
                  <p:cNvPr id="435" name="Google Shape;435;p14"/>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4"/>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7" name="Google Shape;437;p14"/>
                <p:cNvGrpSpPr/>
                <p:nvPr/>
              </p:nvGrpSpPr>
              <p:grpSpPr>
                <a:xfrm>
                  <a:off x="4275677" y="3065525"/>
                  <a:ext cx="334517" cy="144303"/>
                  <a:chOff x="4275677" y="3065525"/>
                  <a:chExt cx="334517" cy="144303"/>
                </a:xfrm>
              </p:grpSpPr>
              <p:sp>
                <p:nvSpPr>
                  <p:cNvPr id="438" name="Google Shape;438;p14"/>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4"/>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40" name="Google Shape;440;p14"/>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4"/>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4"/>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3" name="Google Shape;443;p14"/>
          <p:cNvGrpSpPr/>
          <p:nvPr/>
        </p:nvGrpSpPr>
        <p:grpSpPr>
          <a:xfrm>
            <a:off x="8582238" y="611818"/>
            <a:ext cx="33124" cy="442802"/>
            <a:chOff x="10809827" y="4402455"/>
            <a:chExt cx="24764" cy="330993"/>
          </a:xfrm>
        </p:grpSpPr>
        <p:sp>
          <p:nvSpPr>
            <p:cNvPr id="444" name="Google Shape;444;p14"/>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4"/>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4"/>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47"/>
        <p:cNvGrpSpPr/>
        <p:nvPr/>
      </p:nvGrpSpPr>
      <p:grpSpPr>
        <a:xfrm>
          <a:off x="0" y="0"/>
          <a:ext cx="0" cy="0"/>
          <a:chOff x="0" y="0"/>
          <a:chExt cx="0" cy="0"/>
        </a:xfrm>
      </p:grpSpPr>
      <p:sp>
        <p:nvSpPr>
          <p:cNvPr id="448" name="Google Shape;4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9" name="Google Shape;449;p15"/>
          <p:cNvSpPr txBox="1">
            <a:spLocks noGrp="1"/>
          </p:cNvSpPr>
          <p:nvPr>
            <p:ph type="subTitle" idx="1"/>
          </p:nvPr>
        </p:nvSpPr>
        <p:spPr>
          <a:xfrm>
            <a:off x="1253225"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0" name="Google Shape;450;p15"/>
          <p:cNvSpPr txBox="1">
            <a:spLocks noGrp="1"/>
          </p:cNvSpPr>
          <p:nvPr>
            <p:ph type="subTitle" idx="2"/>
          </p:nvPr>
        </p:nvSpPr>
        <p:spPr>
          <a:xfrm>
            <a:off x="5079776"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1" name="Google Shape;451;p15"/>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2" name="Google Shape;452;p15"/>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3" name="Google Shape;453;p15"/>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4" name="Google Shape;454;p15"/>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5" name="Google Shape;455;p15"/>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6" name="Google Shape;456;p15"/>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7" name="Google Shape;457;p15"/>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15"/>
          <p:cNvGrpSpPr/>
          <p:nvPr/>
        </p:nvGrpSpPr>
        <p:grpSpPr>
          <a:xfrm>
            <a:off x="65066" y="4373044"/>
            <a:ext cx="878158" cy="654532"/>
            <a:chOff x="1114425" y="4361211"/>
            <a:chExt cx="573023" cy="427101"/>
          </a:xfrm>
        </p:grpSpPr>
        <p:grpSp>
          <p:nvGrpSpPr>
            <p:cNvPr id="460" name="Google Shape;460;p15"/>
            <p:cNvGrpSpPr/>
            <p:nvPr/>
          </p:nvGrpSpPr>
          <p:grpSpPr>
            <a:xfrm>
              <a:off x="1114425" y="4361211"/>
              <a:ext cx="573023" cy="427101"/>
              <a:chOff x="1114425" y="4361211"/>
              <a:chExt cx="573023" cy="427101"/>
            </a:xfrm>
          </p:grpSpPr>
          <p:sp>
            <p:nvSpPr>
              <p:cNvPr id="461" name="Google Shape;461;p15"/>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4" name="Google Shape;464;p15"/>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15"/>
          <p:cNvGrpSpPr/>
          <p:nvPr/>
        </p:nvGrpSpPr>
        <p:grpSpPr>
          <a:xfrm>
            <a:off x="8114970" y="266839"/>
            <a:ext cx="829992" cy="750888"/>
            <a:chOff x="8114596" y="445039"/>
            <a:chExt cx="633002" cy="572716"/>
          </a:xfrm>
        </p:grpSpPr>
        <p:grpSp>
          <p:nvGrpSpPr>
            <p:cNvPr id="466" name="Google Shape;466;p15"/>
            <p:cNvGrpSpPr/>
            <p:nvPr/>
          </p:nvGrpSpPr>
          <p:grpSpPr>
            <a:xfrm>
              <a:off x="8114596" y="445039"/>
              <a:ext cx="633002" cy="572716"/>
              <a:chOff x="7189660" y="520827"/>
              <a:chExt cx="598074" cy="541115"/>
            </a:xfrm>
          </p:grpSpPr>
          <p:sp>
            <p:nvSpPr>
              <p:cNvPr id="467" name="Google Shape;467;p15"/>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8" name="Google Shape;468;p15"/>
              <p:cNvGrpSpPr/>
              <p:nvPr/>
            </p:nvGrpSpPr>
            <p:grpSpPr>
              <a:xfrm>
                <a:off x="7579137" y="551973"/>
                <a:ext cx="164782" cy="41529"/>
                <a:chOff x="7579137" y="551973"/>
                <a:chExt cx="164782" cy="41529"/>
              </a:xfrm>
            </p:grpSpPr>
            <p:sp>
              <p:nvSpPr>
                <p:cNvPr id="469" name="Google Shape;469;p15"/>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5"/>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2" name="Google Shape;472;p15"/>
            <p:cNvGrpSpPr/>
            <p:nvPr/>
          </p:nvGrpSpPr>
          <p:grpSpPr>
            <a:xfrm>
              <a:off x="8184962" y="619646"/>
              <a:ext cx="498115" cy="257273"/>
              <a:chOff x="7256144" y="685800"/>
              <a:chExt cx="470630" cy="243077"/>
            </a:xfrm>
          </p:grpSpPr>
          <p:sp>
            <p:nvSpPr>
              <p:cNvPr id="473" name="Google Shape;473;p15"/>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4" name="Google Shape;474;p15"/>
              <p:cNvGrpSpPr/>
              <p:nvPr/>
            </p:nvGrpSpPr>
            <p:grpSpPr>
              <a:xfrm>
                <a:off x="7512843" y="685800"/>
                <a:ext cx="213931" cy="243077"/>
                <a:chOff x="7512843" y="685800"/>
                <a:chExt cx="213931" cy="243077"/>
              </a:xfrm>
            </p:grpSpPr>
            <p:grpSp>
              <p:nvGrpSpPr>
                <p:cNvPr id="475" name="Google Shape;475;p15"/>
                <p:cNvGrpSpPr/>
                <p:nvPr/>
              </p:nvGrpSpPr>
              <p:grpSpPr>
                <a:xfrm>
                  <a:off x="7512843" y="836580"/>
                  <a:ext cx="213931" cy="92297"/>
                  <a:chOff x="7512843" y="836580"/>
                  <a:chExt cx="213931" cy="92297"/>
                </a:xfrm>
              </p:grpSpPr>
              <p:sp>
                <p:nvSpPr>
                  <p:cNvPr id="476" name="Google Shape;476;p15"/>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8" name="Google Shape;478;p15"/>
                <p:cNvGrpSpPr/>
                <p:nvPr/>
              </p:nvGrpSpPr>
              <p:grpSpPr>
                <a:xfrm>
                  <a:off x="7512843" y="761238"/>
                  <a:ext cx="213931" cy="92296"/>
                  <a:chOff x="7512843" y="761238"/>
                  <a:chExt cx="213931" cy="92296"/>
                </a:xfrm>
              </p:grpSpPr>
              <p:sp>
                <p:nvSpPr>
                  <p:cNvPr id="479" name="Google Shape;479;p15"/>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1" name="Google Shape;481;p15"/>
                <p:cNvGrpSpPr/>
                <p:nvPr/>
              </p:nvGrpSpPr>
              <p:grpSpPr>
                <a:xfrm>
                  <a:off x="7512843" y="685800"/>
                  <a:ext cx="213931" cy="92297"/>
                  <a:chOff x="7512843" y="685800"/>
                  <a:chExt cx="213931" cy="92297"/>
                </a:xfrm>
              </p:grpSpPr>
              <p:sp>
                <p:nvSpPr>
                  <p:cNvPr id="482" name="Google Shape;482;p15"/>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84"/>
        <p:cNvGrpSpPr/>
        <p:nvPr/>
      </p:nvGrpSpPr>
      <p:grpSpPr>
        <a:xfrm>
          <a:off x="0" y="0"/>
          <a:ext cx="0" cy="0"/>
          <a:chOff x="0" y="0"/>
          <a:chExt cx="0" cy="0"/>
        </a:xfrm>
      </p:grpSpPr>
      <p:sp>
        <p:nvSpPr>
          <p:cNvPr id="485" name="Google Shape;4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6" name="Google Shape;486;p16"/>
          <p:cNvSpPr txBox="1">
            <a:spLocks noGrp="1"/>
          </p:cNvSpPr>
          <p:nvPr>
            <p:ph type="subTitle" idx="1"/>
          </p:nvPr>
        </p:nvSpPr>
        <p:spPr>
          <a:xfrm>
            <a:off x="723900" y="171015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7" name="Google Shape;487;p16"/>
          <p:cNvSpPr txBox="1">
            <a:spLocks noGrp="1"/>
          </p:cNvSpPr>
          <p:nvPr>
            <p:ph type="subTitle" idx="2"/>
          </p:nvPr>
        </p:nvSpPr>
        <p:spPr>
          <a:xfrm>
            <a:off x="3577144"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8" name="Google Shape;488;p16"/>
          <p:cNvSpPr txBox="1">
            <a:spLocks noGrp="1"/>
          </p:cNvSpPr>
          <p:nvPr>
            <p:ph type="subTitle" idx="3"/>
          </p:nvPr>
        </p:nvSpPr>
        <p:spPr>
          <a:xfrm>
            <a:off x="723900"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9" name="Google Shape;489;p16"/>
          <p:cNvSpPr txBox="1">
            <a:spLocks noGrp="1"/>
          </p:cNvSpPr>
          <p:nvPr>
            <p:ph type="subTitle" idx="4"/>
          </p:nvPr>
        </p:nvSpPr>
        <p:spPr>
          <a:xfrm>
            <a:off x="3577144"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0" name="Google Shape;490;p16"/>
          <p:cNvSpPr txBox="1">
            <a:spLocks noGrp="1"/>
          </p:cNvSpPr>
          <p:nvPr>
            <p:ph type="subTitle" idx="5"/>
          </p:nvPr>
        </p:nvSpPr>
        <p:spPr>
          <a:xfrm>
            <a:off x="6430388"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1" name="Google Shape;491;p16"/>
          <p:cNvSpPr txBox="1">
            <a:spLocks noGrp="1"/>
          </p:cNvSpPr>
          <p:nvPr>
            <p:ph type="subTitle" idx="6"/>
          </p:nvPr>
        </p:nvSpPr>
        <p:spPr>
          <a:xfrm>
            <a:off x="6430388"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2" name="Google Shape;492;p16"/>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3" name="Google Shape;493;p16"/>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4" name="Google Shape;494;p16"/>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5" name="Google Shape;495;p16"/>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6" name="Google Shape;496;p16"/>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7" name="Google Shape;497;p16"/>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8" name="Google Shape;498;p16"/>
          <p:cNvSpPr/>
          <p:nvPr/>
        </p:nvSpPr>
        <p:spPr>
          <a:xfrm rot="-3263452" flipH="1">
            <a:off x="7372110" y="40383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531647" flipH="1">
            <a:off x="-1621232" y="4095570"/>
            <a:ext cx="2581069" cy="208704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460658" flipH="1">
            <a:off x="7344116" y="-1448948"/>
            <a:ext cx="3053845" cy="246933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16"/>
          <p:cNvGrpSpPr/>
          <p:nvPr/>
        </p:nvGrpSpPr>
        <p:grpSpPr>
          <a:xfrm>
            <a:off x="7931872" y="177093"/>
            <a:ext cx="997823" cy="737095"/>
            <a:chOff x="7931872" y="177093"/>
            <a:chExt cx="997823" cy="737095"/>
          </a:xfrm>
        </p:grpSpPr>
        <p:grpSp>
          <p:nvGrpSpPr>
            <p:cNvPr id="502" name="Google Shape;502;p16"/>
            <p:cNvGrpSpPr/>
            <p:nvPr/>
          </p:nvGrpSpPr>
          <p:grpSpPr>
            <a:xfrm>
              <a:off x="7931872" y="177093"/>
              <a:ext cx="919725" cy="318025"/>
              <a:chOff x="7230903" y="4635722"/>
              <a:chExt cx="652843" cy="225742"/>
            </a:xfrm>
          </p:grpSpPr>
          <p:sp>
            <p:nvSpPr>
              <p:cNvPr id="503" name="Google Shape;503;p16"/>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6"/>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5" name="Google Shape;505;p16"/>
              <p:cNvGrpSpPr/>
              <p:nvPr/>
            </p:nvGrpSpPr>
            <p:grpSpPr>
              <a:xfrm>
                <a:off x="7487126" y="4676394"/>
                <a:ext cx="332041" cy="142684"/>
                <a:chOff x="7487126" y="4676394"/>
                <a:chExt cx="332041" cy="142684"/>
              </a:xfrm>
            </p:grpSpPr>
            <p:sp>
              <p:nvSpPr>
                <p:cNvPr id="506" name="Google Shape;506;p16"/>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6"/>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6"/>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6"/>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0" name="Google Shape;510;p16"/>
            <p:cNvGrpSpPr/>
            <p:nvPr/>
          </p:nvGrpSpPr>
          <p:grpSpPr>
            <a:xfrm>
              <a:off x="7931872" y="596163"/>
              <a:ext cx="919725" cy="318025"/>
              <a:chOff x="7230903" y="4933188"/>
              <a:chExt cx="652843" cy="225742"/>
            </a:xfrm>
          </p:grpSpPr>
          <p:grpSp>
            <p:nvGrpSpPr>
              <p:cNvPr id="511" name="Google Shape;511;p16"/>
              <p:cNvGrpSpPr/>
              <p:nvPr/>
            </p:nvGrpSpPr>
            <p:grpSpPr>
              <a:xfrm>
                <a:off x="7230903" y="4933188"/>
                <a:ext cx="652843" cy="225742"/>
                <a:chOff x="7230903" y="4933188"/>
                <a:chExt cx="652843" cy="225742"/>
              </a:xfrm>
            </p:grpSpPr>
            <p:sp>
              <p:nvSpPr>
                <p:cNvPr id="512" name="Google Shape;512;p16"/>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6"/>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4" name="Google Shape;514;p16"/>
                <p:cNvGrpSpPr/>
                <p:nvPr/>
              </p:nvGrpSpPr>
              <p:grpSpPr>
                <a:xfrm>
                  <a:off x="7487126" y="4973859"/>
                  <a:ext cx="332041" cy="142684"/>
                  <a:chOff x="7487126" y="4973859"/>
                  <a:chExt cx="332041" cy="142684"/>
                </a:xfrm>
              </p:grpSpPr>
              <p:sp>
                <p:nvSpPr>
                  <p:cNvPr id="515" name="Google Shape;515;p16"/>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6"/>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6"/>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6"/>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19" name="Google Shape;519;p16"/>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0" name="Google Shape;520;p16"/>
            <p:cNvGrpSpPr/>
            <p:nvPr/>
          </p:nvGrpSpPr>
          <p:grpSpPr>
            <a:xfrm>
              <a:off x="8756326" y="539537"/>
              <a:ext cx="173370" cy="112691"/>
              <a:chOff x="7816120" y="4892994"/>
              <a:chExt cx="123062" cy="79991"/>
            </a:xfrm>
          </p:grpSpPr>
          <p:grpSp>
            <p:nvGrpSpPr>
              <p:cNvPr id="521" name="Google Shape;521;p16"/>
              <p:cNvGrpSpPr/>
              <p:nvPr/>
            </p:nvGrpSpPr>
            <p:grpSpPr>
              <a:xfrm>
                <a:off x="7816120" y="4902803"/>
                <a:ext cx="123062" cy="63817"/>
                <a:chOff x="7816120" y="4902803"/>
                <a:chExt cx="123062" cy="63817"/>
              </a:xfrm>
            </p:grpSpPr>
            <p:sp>
              <p:nvSpPr>
                <p:cNvPr id="522" name="Google Shape;522;p16"/>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4" name="Google Shape;524;p16"/>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25"/>
        <p:cNvGrpSpPr/>
        <p:nvPr/>
      </p:nvGrpSpPr>
      <p:grpSpPr>
        <a:xfrm>
          <a:off x="0" y="0"/>
          <a:ext cx="0" cy="0"/>
          <a:chOff x="0" y="0"/>
          <a:chExt cx="0" cy="0"/>
        </a:xfrm>
      </p:grpSpPr>
      <p:sp>
        <p:nvSpPr>
          <p:cNvPr id="526" name="Google Shape;526;p17"/>
          <p:cNvSpPr txBox="1">
            <a:spLocks noGrp="1"/>
          </p:cNvSpPr>
          <p:nvPr>
            <p:ph type="title" hasCustomPrompt="1"/>
          </p:nvPr>
        </p:nvSpPr>
        <p:spPr>
          <a:xfrm>
            <a:off x="798388" y="29975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27" name="Google Shape;527;p17"/>
          <p:cNvSpPr txBox="1">
            <a:spLocks noGrp="1"/>
          </p:cNvSpPr>
          <p:nvPr>
            <p:ph type="subTitle" idx="1"/>
          </p:nvPr>
        </p:nvSpPr>
        <p:spPr>
          <a:xfrm>
            <a:off x="798388" y="377221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28" name="Google Shape;528;p17"/>
          <p:cNvSpPr txBox="1">
            <a:spLocks noGrp="1"/>
          </p:cNvSpPr>
          <p:nvPr>
            <p:ph type="title" idx="2" hasCustomPrompt="1"/>
          </p:nvPr>
        </p:nvSpPr>
        <p:spPr>
          <a:xfrm>
            <a:off x="2825700" y="102953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29" name="Google Shape;529;p17"/>
          <p:cNvSpPr txBox="1">
            <a:spLocks noGrp="1"/>
          </p:cNvSpPr>
          <p:nvPr>
            <p:ph type="subTitle" idx="3"/>
          </p:nvPr>
        </p:nvSpPr>
        <p:spPr>
          <a:xfrm>
            <a:off x="2825700" y="1804473"/>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30" name="Google Shape;530;p17"/>
          <p:cNvSpPr txBox="1">
            <a:spLocks noGrp="1"/>
          </p:cNvSpPr>
          <p:nvPr>
            <p:ph type="title" idx="4" hasCustomPrompt="1"/>
          </p:nvPr>
        </p:nvSpPr>
        <p:spPr>
          <a:xfrm>
            <a:off x="4853013" y="29975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31" name="Google Shape;531;p17"/>
          <p:cNvSpPr txBox="1">
            <a:spLocks noGrp="1"/>
          </p:cNvSpPr>
          <p:nvPr>
            <p:ph type="subTitle" idx="5"/>
          </p:nvPr>
        </p:nvSpPr>
        <p:spPr>
          <a:xfrm>
            <a:off x="4853013" y="377221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32" name="Google Shape;532;p17"/>
          <p:cNvSpPr/>
          <p:nvPr/>
        </p:nvSpPr>
        <p:spPr>
          <a:xfrm rot="-5710536">
            <a:off x="-1869285" y="3438573"/>
            <a:ext cx="3168438" cy="23079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rot="-294905">
            <a:off x="7350387" y="3903245"/>
            <a:ext cx="3168449" cy="256199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34"/>
        <p:cNvGrpSpPr/>
        <p:nvPr/>
      </p:nvGrpSpPr>
      <p:grpSpPr>
        <a:xfrm>
          <a:off x="0" y="0"/>
          <a:ext cx="0" cy="0"/>
          <a:chOff x="0" y="0"/>
          <a:chExt cx="0" cy="0"/>
        </a:xfrm>
      </p:grpSpPr>
      <p:sp>
        <p:nvSpPr>
          <p:cNvPr id="535" name="Google Shape;53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6" name="Google Shape;536;p18"/>
          <p:cNvSpPr/>
          <p:nvPr/>
        </p:nvSpPr>
        <p:spPr>
          <a:xfrm rot="337739" flipH="1">
            <a:off x="8212271" y="3187242"/>
            <a:ext cx="3158465" cy="3518480"/>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18"/>
          <p:cNvGrpSpPr/>
          <p:nvPr/>
        </p:nvGrpSpPr>
        <p:grpSpPr>
          <a:xfrm>
            <a:off x="90200" y="4214393"/>
            <a:ext cx="516117" cy="779220"/>
            <a:chOff x="10572463" y="3528536"/>
            <a:chExt cx="580168" cy="875823"/>
          </a:xfrm>
        </p:grpSpPr>
        <p:grpSp>
          <p:nvGrpSpPr>
            <p:cNvPr id="538" name="Google Shape;538;p18"/>
            <p:cNvGrpSpPr/>
            <p:nvPr/>
          </p:nvGrpSpPr>
          <p:grpSpPr>
            <a:xfrm>
              <a:off x="10713815" y="3528536"/>
              <a:ext cx="438816" cy="746664"/>
              <a:chOff x="10713815" y="3528536"/>
              <a:chExt cx="438816" cy="746664"/>
            </a:xfrm>
          </p:grpSpPr>
          <p:sp>
            <p:nvSpPr>
              <p:cNvPr id="539" name="Google Shape;539;p18"/>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0" name="Google Shape;540;p18"/>
              <p:cNvGrpSpPr/>
              <p:nvPr/>
            </p:nvGrpSpPr>
            <p:grpSpPr>
              <a:xfrm>
                <a:off x="10776489" y="3625310"/>
                <a:ext cx="313848" cy="288226"/>
                <a:chOff x="10776489" y="3625310"/>
                <a:chExt cx="313848" cy="288226"/>
              </a:xfrm>
            </p:grpSpPr>
            <p:sp>
              <p:nvSpPr>
                <p:cNvPr id="541" name="Google Shape;541;p18"/>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8"/>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8"/>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8"/>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8"/>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8"/>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7" name="Google Shape;547;p18"/>
              <p:cNvGrpSpPr/>
              <p:nvPr/>
            </p:nvGrpSpPr>
            <p:grpSpPr>
              <a:xfrm>
                <a:off x="10776489" y="3999547"/>
                <a:ext cx="313848" cy="181546"/>
                <a:chOff x="10776489" y="3999547"/>
                <a:chExt cx="313848" cy="181546"/>
              </a:xfrm>
            </p:grpSpPr>
            <p:sp>
              <p:nvSpPr>
                <p:cNvPr id="548" name="Google Shape;548;p18"/>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8"/>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8"/>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8"/>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2" name="Google Shape;552;p18"/>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3" name="Google Shape;553;p18"/>
            <p:cNvGrpSpPr/>
            <p:nvPr/>
          </p:nvGrpSpPr>
          <p:grpSpPr>
            <a:xfrm>
              <a:off x="10572463" y="3657790"/>
              <a:ext cx="438817" cy="746569"/>
              <a:chOff x="10572463" y="3657790"/>
              <a:chExt cx="438817" cy="746569"/>
            </a:xfrm>
          </p:grpSpPr>
          <p:sp>
            <p:nvSpPr>
              <p:cNvPr id="554" name="Google Shape;554;p18"/>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5" name="Google Shape;555;p18"/>
              <p:cNvGrpSpPr/>
              <p:nvPr/>
            </p:nvGrpSpPr>
            <p:grpSpPr>
              <a:xfrm>
                <a:off x="10635138" y="3754469"/>
                <a:ext cx="313848" cy="288321"/>
                <a:chOff x="10635138" y="3754469"/>
                <a:chExt cx="313848" cy="288321"/>
              </a:xfrm>
            </p:grpSpPr>
            <p:sp>
              <p:nvSpPr>
                <p:cNvPr id="556" name="Google Shape;556;p18"/>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8"/>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8"/>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8"/>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8"/>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8"/>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2" name="Google Shape;562;p18"/>
              <p:cNvGrpSpPr/>
              <p:nvPr/>
            </p:nvGrpSpPr>
            <p:grpSpPr>
              <a:xfrm>
                <a:off x="10635138" y="4128801"/>
                <a:ext cx="313848" cy="181547"/>
                <a:chOff x="10635138" y="4128801"/>
                <a:chExt cx="313848" cy="181547"/>
              </a:xfrm>
            </p:grpSpPr>
            <p:sp>
              <p:nvSpPr>
                <p:cNvPr id="563" name="Google Shape;563;p18"/>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8"/>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8"/>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8"/>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7" name="Google Shape;567;p18"/>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8" name="Google Shape;568;p18"/>
          <p:cNvSpPr/>
          <p:nvPr/>
        </p:nvSpPr>
        <p:spPr>
          <a:xfrm rot="-3657034" flipH="1">
            <a:off x="-1404232" y="-737971"/>
            <a:ext cx="2746020" cy="16278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18"/>
          <p:cNvGrpSpPr/>
          <p:nvPr/>
        </p:nvGrpSpPr>
        <p:grpSpPr>
          <a:xfrm>
            <a:off x="8114970" y="266839"/>
            <a:ext cx="829992" cy="750888"/>
            <a:chOff x="8114596" y="445039"/>
            <a:chExt cx="633002" cy="572716"/>
          </a:xfrm>
        </p:grpSpPr>
        <p:grpSp>
          <p:nvGrpSpPr>
            <p:cNvPr id="570" name="Google Shape;570;p18"/>
            <p:cNvGrpSpPr/>
            <p:nvPr/>
          </p:nvGrpSpPr>
          <p:grpSpPr>
            <a:xfrm>
              <a:off x="8114596" y="445039"/>
              <a:ext cx="633002" cy="572716"/>
              <a:chOff x="7189660" y="520827"/>
              <a:chExt cx="598074" cy="541115"/>
            </a:xfrm>
          </p:grpSpPr>
          <p:sp>
            <p:nvSpPr>
              <p:cNvPr id="571" name="Google Shape;571;p18"/>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2" name="Google Shape;572;p18"/>
              <p:cNvGrpSpPr/>
              <p:nvPr/>
            </p:nvGrpSpPr>
            <p:grpSpPr>
              <a:xfrm>
                <a:off x="7579137" y="551973"/>
                <a:ext cx="164782" cy="41529"/>
                <a:chOff x="7579137" y="551973"/>
                <a:chExt cx="164782" cy="41529"/>
              </a:xfrm>
            </p:grpSpPr>
            <p:sp>
              <p:nvSpPr>
                <p:cNvPr id="573" name="Google Shape;573;p18"/>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8"/>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8"/>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6" name="Google Shape;576;p18"/>
            <p:cNvGrpSpPr/>
            <p:nvPr/>
          </p:nvGrpSpPr>
          <p:grpSpPr>
            <a:xfrm>
              <a:off x="8184962" y="619646"/>
              <a:ext cx="498115" cy="257273"/>
              <a:chOff x="7256144" y="685800"/>
              <a:chExt cx="470630" cy="243077"/>
            </a:xfrm>
          </p:grpSpPr>
          <p:sp>
            <p:nvSpPr>
              <p:cNvPr id="577" name="Google Shape;577;p18"/>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8" name="Google Shape;578;p18"/>
              <p:cNvGrpSpPr/>
              <p:nvPr/>
            </p:nvGrpSpPr>
            <p:grpSpPr>
              <a:xfrm>
                <a:off x="7512843" y="685800"/>
                <a:ext cx="213931" cy="243077"/>
                <a:chOff x="7512843" y="685800"/>
                <a:chExt cx="213931" cy="243077"/>
              </a:xfrm>
            </p:grpSpPr>
            <p:grpSp>
              <p:nvGrpSpPr>
                <p:cNvPr id="579" name="Google Shape;579;p18"/>
                <p:cNvGrpSpPr/>
                <p:nvPr/>
              </p:nvGrpSpPr>
              <p:grpSpPr>
                <a:xfrm>
                  <a:off x="7512843" y="836580"/>
                  <a:ext cx="213931" cy="92297"/>
                  <a:chOff x="7512843" y="836580"/>
                  <a:chExt cx="213931" cy="92297"/>
                </a:xfrm>
              </p:grpSpPr>
              <p:sp>
                <p:nvSpPr>
                  <p:cNvPr id="580" name="Google Shape;580;p18"/>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8"/>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2" name="Google Shape;582;p18"/>
                <p:cNvGrpSpPr/>
                <p:nvPr/>
              </p:nvGrpSpPr>
              <p:grpSpPr>
                <a:xfrm>
                  <a:off x="7512843" y="761238"/>
                  <a:ext cx="213931" cy="92296"/>
                  <a:chOff x="7512843" y="761238"/>
                  <a:chExt cx="213931" cy="92296"/>
                </a:xfrm>
              </p:grpSpPr>
              <p:sp>
                <p:nvSpPr>
                  <p:cNvPr id="583" name="Google Shape;583;p18"/>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8"/>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5" name="Google Shape;585;p18"/>
                <p:cNvGrpSpPr/>
                <p:nvPr/>
              </p:nvGrpSpPr>
              <p:grpSpPr>
                <a:xfrm>
                  <a:off x="7512843" y="685800"/>
                  <a:ext cx="213931" cy="92297"/>
                  <a:chOff x="7512843" y="685800"/>
                  <a:chExt cx="213931" cy="92297"/>
                </a:xfrm>
              </p:grpSpPr>
              <p:sp>
                <p:nvSpPr>
                  <p:cNvPr id="586" name="Google Shape;586;p18"/>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8"/>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88"/>
        <p:cNvGrpSpPr/>
        <p:nvPr/>
      </p:nvGrpSpPr>
      <p:grpSpPr>
        <a:xfrm>
          <a:off x="0" y="0"/>
          <a:ext cx="0" cy="0"/>
          <a:chOff x="0" y="0"/>
          <a:chExt cx="0" cy="0"/>
        </a:xfrm>
      </p:grpSpPr>
      <p:sp>
        <p:nvSpPr>
          <p:cNvPr id="589" name="Google Shape;589;p19"/>
          <p:cNvSpPr/>
          <p:nvPr/>
        </p:nvSpPr>
        <p:spPr>
          <a:xfrm rot="9076707" flipH="1">
            <a:off x="7972821" y="-586852"/>
            <a:ext cx="1683799" cy="167281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91" name="Google Shape;591;p19"/>
          <p:cNvGrpSpPr/>
          <p:nvPr/>
        </p:nvGrpSpPr>
        <p:grpSpPr>
          <a:xfrm flipH="1">
            <a:off x="683048" y="4696520"/>
            <a:ext cx="325927" cy="404808"/>
            <a:chOff x="7385113" y="1535430"/>
            <a:chExt cx="435673" cy="541115"/>
          </a:xfrm>
        </p:grpSpPr>
        <p:sp>
          <p:nvSpPr>
            <p:cNvPr id="592" name="Google Shape;592;p19"/>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3" name="Google Shape;593;p19"/>
            <p:cNvGrpSpPr/>
            <p:nvPr/>
          </p:nvGrpSpPr>
          <p:grpSpPr>
            <a:xfrm>
              <a:off x="7612094" y="1566576"/>
              <a:ext cx="164781" cy="41529"/>
              <a:chOff x="7612094" y="1566576"/>
              <a:chExt cx="164781" cy="41529"/>
            </a:xfrm>
          </p:grpSpPr>
          <p:sp>
            <p:nvSpPr>
              <p:cNvPr id="594" name="Google Shape;594;p19"/>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9"/>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9"/>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97" name="Google Shape;597;p19"/>
          <p:cNvGrpSpPr/>
          <p:nvPr/>
        </p:nvGrpSpPr>
        <p:grpSpPr>
          <a:xfrm flipH="1">
            <a:off x="713902" y="4774546"/>
            <a:ext cx="268636" cy="280965"/>
            <a:chOff x="7420451" y="1639728"/>
            <a:chExt cx="359091" cy="375571"/>
          </a:xfrm>
        </p:grpSpPr>
        <p:sp>
          <p:nvSpPr>
            <p:cNvPr id="598" name="Google Shape;598;p19"/>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9"/>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0" name="Google Shape;600;p19"/>
          <p:cNvGrpSpPr/>
          <p:nvPr/>
        </p:nvGrpSpPr>
        <p:grpSpPr>
          <a:xfrm flipH="1">
            <a:off x="96200" y="4469347"/>
            <a:ext cx="355444" cy="644072"/>
            <a:chOff x="1945386" y="5582316"/>
            <a:chExt cx="470725" cy="852963"/>
          </a:xfrm>
        </p:grpSpPr>
        <p:grpSp>
          <p:nvGrpSpPr>
            <p:cNvPr id="601" name="Google Shape;601;p19"/>
            <p:cNvGrpSpPr/>
            <p:nvPr/>
          </p:nvGrpSpPr>
          <p:grpSpPr>
            <a:xfrm>
              <a:off x="1945386" y="5582316"/>
              <a:ext cx="470725" cy="852963"/>
              <a:chOff x="1945386" y="5582316"/>
              <a:chExt cx="470725" cy="852963"/>
            </a:xfrm>
          </p:grpSpPr>
          <p:sp>
            <p:nvSpPr>
              <p:cNvPr id="602" name="Google Shape;602;p19"/>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9"/>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4" name="Google Shape;604;p19"/>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5" name="Google Shape;605;p19"/>
          <p:cNvGrpSpPr/>
          <p:nvPr/>
        </p:nvGrpSpPr>
        <p:grpSpPr>
          <a:xfrm>
            <a:off x="7975988" y="116167"/>
            <a:ext cx="1061979" cy="558999"/>
            <a:chOff x="3859815" y="2867310"/>
            <a:chExt cx="1262157" cy="664368"/>
          </a:xfrm>
        </p:grpSpPr>
        <p:sp>
          <p:nvSpPr>
            <p:cNvPr id="606" name="Google Shape;606;p19"/>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7" name="Google Shape;607;p19"/>
            <p:cNvGrpSpPr/>
            <p:nvPr/>
          </p:nvGrpSpPr>
          <p:grpSpPr>
            <a:xfrm>
              <a:off x="4275677" y="3065525"/>
              <a:ext cx="334517" cy="380047"/>
              <a:chOff x="4275677" y="3065525"/>
              <a:chExt cx="334517" cy="380047"/>
            </a:xfrm>
          </p:grpSpPr>
          <p:grpSp>
            <p:nvGrpSpPr>
              <p:cNvPr id="608" name="Google Shape;608;p19"/>
              <p:cNvGrpSpPr/>
              <p:nvPr/>
            </p:nvGrpSpPr>
            <p:grpSpPr>
              <a:xfrm>
                <a:off x="4275677" y="3065525"/>
                <a:ext cx="334517" cy="380047"/>
                <a:chOff x="4275677" y="3065525"/>
                <a:chExt cx="334517" cy="380047"/>
              </a:xfrm>
            </p:grpSpPr>
            <p:grpSp>
              <p:nvGrpSpPr>
                <p:cNvPr id="609" name="Google Shape;609;p19"/>
                <p:cNvGrpSpPr/>
                <p:nvPr/>
              </p:nvGrpSpPr>
              <p:grpSpPr>
                <a:xfrm>
                  <a:off x="4275677" y="3301269"/>
                  <a:ext cx="334422" cy="144303"/>
                  <a:chOff x="4275677" y="3301269"/>
                  <a:chExt cx="334422" cy="144303"/>
                </a:xfrm>
              </p:grpSpPr>
              <p:sp>
                <p:nvSpPr>
                  <p:cNvPr id="610" name="Google Shape;610;p19"/>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9"/>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2" name="Google Shape;612;p19"/>
                <p:cNvGrpSpPr/>
                <p:nvPr/>
              </p:nvGrpSpPr>
              <p:grpSpPr>
                <a:xfrm>
                  <a:off x="4275677" y="3183350"/>
                  <a:ext cx="334422" cy="144302"/>
                  <a:chOff x="4275677" y="3183350"/>
                  <a:chExt cx="334422" cy="144302"/>
                </a:xfrm>
              </p:grpSpPr>
              <p:sp>
                <p:nvSpPr>
                  <p:cNvPr id="613" name="Google Shape;613;p19"/>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9"/>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5" name="Google Shape;615;p19"/>
                <p:cNvGrpSpPr/>
                <p:nvPr/>
              </p:nvGrpSpPr>
              <p:grpSpPr>
                <a:xfrm>
                  <a:off x="4275677" y="3065525"/>
                  <a:ext cx="334517" cy="144303"/>
                  <a:chOff x="4275677" y="3065525"/>
                  <a:chExt cx="334517" cy="144303"/>
                </a:xfrm>
              </p:grpSpPr>
              <p:sp>
                <p:nvSpPr>
                  <p:cNvPr id="616" name="Google Shape;616;p19"/>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9"/>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18" name="Google Shape;618;p19"/>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9"/>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9"/>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1" name="Google Shape;621;p19"/>
          <p:cNvGrpSpPr/>
          <p:nvPr/>
        </p:nvGrpSpPr>
        <p:grpSpPr>
          <a:xfrm rot="5400000" flipH="1">
            <a:off x="557972" y="4696603"/>
            <a:ext cx="16329" cy="218290"/>
            <a:chOff x="10809827" y="4402455"/>
            <a:chExt cx="24764" cy="330993"/>
          </a:xfrm>
        </p:grpSpPr>
        <p:sp>
          <p:nvSpPr>
            <p:cNvPr id="622" name="Google Shape;622;p19"/>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9"/>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9"/>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5" name="Google Shape;625;p19"/>
          <p:cNvSpPr/>
          <p:nvPr/>
        </p:nvSpPr>
        <p:spPr>
          <a:xfrm rot="-532595">
            <a:off x="7984139" y="4422751"/>
            <a:ext cx="1661199" cy="134324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9"/>
          <p:cNvSpPr/>
          <p:nvPr/>
        </p:nvSpPr>
        <p:spPr>
          <a:xfrm rot="-5145822" flipH="1">
            <a:off x="-1235221" y="72085"/>
            <a:ext cx="2404292" cy="131859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27"/>
        <p:cNvGrpSpPr/>
        <p:nvPr/>
      </p:nvGrpSpPr>
      <p:grpSpPr>
        <a:xfrm>
          <a:off x="0" y="0"/>
          <a:ext cx="0" cy="0"/>
          <a:chOff x="0" y="0"/>
          <a:chExt cx="0" cy="0"/>
        </a:xfrm>
      </p:grpSpPr>
      <p:sp>
        <p:nvSpPr>
          <p:cNvPr id="628" name="Google Shape;628;p20"/>
          <p:cNvSpPr txBox="1">
            <a:spLocks noGrp="1"/>
          </p:cNvSpPr>
          <p:nvPr>
            <p:ph type="title"/>
          </p:nvPr>
        </p:nvSpPr>
        <p:spPr>
          <a:xfrm>
            <a:off x="2347938" y="9972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9" name="Google Shape;629;p20"/>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0" name="Google Shape;630;p2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lang="en" sz="1200" b="1" u="sng">
                <a:solidFill>
                  <a:schemeClr val="hlink"/>
                </a:solidFill>
                <a:latin typeface="Open Sans"/>
                <a:ea typeface="Open Sans"/>
                <a:cs typeface="Open Sans"/>
                <a:sym typeface="Open Sans"/>
                <a:hlinkClick r:id="rId2"/>
              </a:rPr>
              <a:t>Slidesgo</a:t>
            </a:r>
            <a:r>
              <a:rPr lang="en" sz="1200">
                <a:solidFill>
                  <a:schemeClr val="dk1"/>
                </a:solidFill>
                <a:latin typeface="Open Sans"/>
                <a:ea typeface="Open Sans"/>
                <a:cs typeface="Open Sans"/>
                <a:sym typeface="Open Sans"/>
              </a:rPr>
              <a:t>, and includes icons by </a:t>
            </a:r>
            <a:r>
              <a:rPr lang="en" sz="12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and infographics &amp; images by </a:t>
            </a:r>
            <a:r>
              <a:rPr lang="en" sz="12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Open Sans"/>
                <a:ea typeface="Open Sans"/>
                <a:cs typeface="Open Sans"/>
                <a:sym typeface="Open Sans"/>
              </a:rPr>
              <a:t> </a:t>
            </a:r>
            <a:endParaRPr sz="1200" b="1" u="sng">
              <a:solidFill>
                <a:schemeClr val="dk1"/>
              </a:solidFill>
              <a:latin typeface="Open Sans"/>
              <a:ea typeface="Open Sans"/>
              <a:cs typeface="Open Sans"/>
              <a:sym typeface="Open Sans"/>
            </a:endParaRPr>
          </a:p>
        </p:txBody>
      </p:sp>
      <p:sp>
        <p:nvSpPr>
          <p:cNvPr id="631" name="Google Shape;631;p20"/>
          <p:cNvSpPr/>
          <p:nvPr/>
        </p:nvSpPr>
        <p:spPr>
          <a:xfrm rot="-2493044" flipH="1">
            <a:off x="-1086706" y="-570280"/>
            <a:ext cx="2902912" cy="234728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rot="-5051288" flipH="1">
            <a:off x="7227752" y="3451481"/>
            <a:ext cx="2997828" cy="2576307"/>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rot="460638" flipH="1">
            <a:off x="178423" y="3742788"/>
            <a:ext cx="1359611" cy="122255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rot="460623" flipH="1">
            <a:off x="6683138" y="-2074210"/>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47175" y="1321975"/>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a:spLocks noGrp="1"/>
          </p:cNvSpPr>
          <p:nvPr>
            <p:ph type="pic" idx="3"/>
          </p:nvPr>
        </p:nvSpPr>
        <p:spPr>
          <a:xfrm>
            <a:off x="484625" y="1076550"/>
            <a:ext cx="2990400" cy="2990400"/>
          </a:xfrm>
          <a:prstGeom prst="roundRect">
            <a:avLst>
              <a:gd name="adj" fmla="val 16667"/>
            </a:avLst>
          </a:prstGeom>
          <a:noFill/>
          <a:ln>
            <a:noFill/>
          </a:ln>
        </p:spPr>
      </p:sp>
      <p:sp>
        <p:nvSpPr>
          <p:cNvPr id="17" name="Google Shape;17;p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35"/>
        <p:cNvGrpSpPr/>
        <p:nvPr/>
      </p:nvGrpSpPr>
      <p:grpSpPr>
        <a:xfrm>
          <a:off x="0" y="0"/>
          <a:ext cx="0" cy="0"/>
          <a:chOff x="0" y="0"/>
          <a:chExt cx="0" cy="0"/>
        </a:xfrm>
      </p:grpSpPr>
      <p:sp>
        <p:nvSpPr>
          <p:cNvPr id="636" name="Google Shape;636;p2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21"/>
          <p:cNvGrpSpPr/>
          <p:nvPr/>
        </p:nvGrpSpPr>
        <p:grpSpPr>
          <a:xfrm>
            <a:off x="7931872" y="177093"/>
            <a:ext cx="997823" cy="737095"/>
            <a:chOff x="7931872" y="177093"/>
            <a:chExt cx="997823" cy="737095"/>
          </a:xfrm>
        </p:grpSpPr>
        <p:grpSp>
          <p:nvGrpSpPr>
            <p:cNvPr id="641" name="Google Shape;641;p21"/>
            <p:cNvGrpSpPr/>
            <p:nvPr/>
          </p:nvGrpSpPr>
          <p:grpSpPr>
            <a:xfrm>
              <a:off x="7931872" y="177093"/>
              <a:ext cx="919725" cy="318025"/>
              <a:chOff x="7230903" y="4635722"/>
              <a:chExt cx="652843" cy="225742"/>
            </a:xfrm>
          </p:grpSpPr>
          <p:sp>
            <p:nvSpPr>
              <p:cNvPr id="642" name="Google Shape;642;p21"/>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1"/>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4" name="Google Shape;644;p21"/>
              <p:cNvGrpSpPr/>
              <p:nvPr/>
            </p:nvGrpSpPr>
            <p:grpSpPr>
              <a:xfrm>
                <a:off x="7487126" y="4676394"/>
                <a:ext cx="332041" cy="142684"/>
                <a:chOff x="7487126" y="4676394"/>
                <a:chExt cx="332041" cy="142684"/>
              </a:xfrm>
            </p:grpSpPr>
            <p:sp>
              <p:nvSpPr>
                <p:cNvPr id="645" name="Google Shape;645;p21"/>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1"/>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1"/>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1"/>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 name="Google Shape;649;p21"/>
            <p:cNvGrpSpPr/>
            <p:nvPr/>
          </p:nvGrpSpPr>
          <p:grpSpPr>
            <a:xfrm>
              <a:off x="7931872" y="596163"/>
              <a:ext cx="919725" cy="318025"/>
              <a:chOff x="7230903" y="4933188"/>
              <a:chExt cx="652843" cy="225742"/>
            </a:xfrm>
          </p:grpSpPr>
          <p:grpSp>
            <p:nvGrpSpPr>
              <p:cNvPr id="650" name="Google Shape;650;p21"/>
              <p:cNvGrpSpPr/>
              <p:nvPr/>
            </p:nvGrpSpPr>
            <p:grpSpPr>
              <a:xfrm>
                <a:off x="7230903" y="4933188"/>
                <a:ext cx="652843" cy="225742"/>
                <a:chOff x="7230903" y="4933188"/>
                <a:chExt cx="652843" cy="225742"/>
              </a:xfrm>
            </p:grpSpPr>
            <p:sp>
              <p:nvSpPr>
                <p:cNvPr id="651" name="Google Shape;651;p21"/>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21"/>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3" name="Google Shape;653;p21"/>
                <p:cNvGrpSpPr/>
                <p:nvPr/>
              </p:nvGrpSpPr>
              <p:grpSpPr>
                <a:xfrm>
                  <a:off x="7487126" y="4973859"/>
                  <a:ext cx="332041" cy="142684"/>
                  <a:chOff x="7487126" y="4973859"/>
                  <a:chExt cx="332041" cy="142684"/>
                </a:xfrm>
              </p:grpSpPr>
              <p:sp>
                <p:nvSpPr>
                  <p:cNvPr id="654" name="Google Shape;654;p21"/>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1"/>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21"/>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21"/>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58" name="Google Shape;658;p21"/>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9" name="Google Shape;659;p21"/>
            <p:cNvGrpSpPr/>
            <p:nvPr/>
          </p:nvGrpSpPr>
          <p:grpSpPr>
            <a:xfrm>
              <a:off x="8756326" y="539537"/>
              <a:ext cx="173370" cy="112691"/>
              <a:chOff x="7816120" y="4892994"/>
              <a:chExt cx="123062" cy="79991"/>
            </a:xfrm>
          </p:grpSpPr>
          <p:grpSp>
            <p:nvGrpSpPr>
              <p:cNvPr id="660" name="Google Shape;660;p21"/>
              <p:cNvGrpSpPr/>
              <p:nvPr/>
            </p:nvGrpSpPr>
            <p:grpSpPr>
              <a:xfrm>
                <a:off x="7816120" y="4902803"/>
                <a:ext cx="123062" cy="63817"/>
                <a:chOff x="7816120" y="4902803"/>
                <a:chExt cx="123062" cy="63817"/>
              </a:xfrm>
            </p:grpSpPr>
            <p:sp>
              <p:nvSpPr>
                <p:cNvPr id="661" name="Google Shape;661;p21"/>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21"/>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3" name="Google Shape;663;p21"/>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64"/>
        <p:cNvGrpSpPr/>
        <p:nvPr/>
      </p:nvGrpSpPr>
      <p:grpSpPr>
        <a:xfrm>
          <a:off x="0" y="0"/>
          <a:ext cx="0" cy="0"/>
          <a:chOff x="0" y="0"/>
          <a:chExt cx="0" cy="0"/>
        </a:xfrm>
      </p:grpSpPr>
      <p:sp>
        <p:nvSpPr>
          <p:cNvPr id="665" name="Google Shape;665;p22"/>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22"/>
          <p:cNvGrpSpPr/>
          <p:nvPr/>
        </p:nvGrpSpPr>
        <p:grpSpPr>
          <a:xfrm>
            <a:off x="65066" y="4373044"/>
            <a:ext cx="878158" cy="654532"/>
            <a:chOff x="1114425" y="4361211"/>
            <a:chExt cx="573023" cy="427101"/>
          </a:xfrm>
        </p:grpSpPr>
        <p:grpSp>
          <p:nvGrpSpPr>
            <p:cNvPr id="668" name="Google Shape;668;p22"/>
            <p:cNvGrpSpPr/>
            <p:nvPr/>
          </p:nvGrpSpPr>
          <p:grpSpPr>
            <a:xfrm>
              <a:off x="1114425" y="4361211"/>
              <a:ext cx="573023" cy="427101"/>
              <a:chOff x="1114425" y="4361211"/>
              <a:chExt cx="573023" cy="427101"/>
            </a:xfrm>
          </p:grpSpPr>
          <p:sp>
            <p:nvSpPr>
              <p:cNvPr id="669" name="Google Shape;669;p22"/>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2"/>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2"/>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2" name="Google Shape;672;p22"/>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3" name="Google Shape;673;p22"/>
          <p:cNvGrpSpPr/>
          <p:nvPr/>
        </p:nvGrpSpPr>
        <p:grpSpPr>
          <a:xfrm>
            <a:off x="8114970" y="266839"/>
            <a:ext cx="829992" cy="750888"/>
            <a:chOff x="8114596" y="445039"/>
            <a:chExt cx="633002" cy="572716"/>
          </a:xfrm>
        </p:grpSpPr>
        <p:grpSp>
          <p:nvGrpSpPr>
            <p:cNvPr id="674" name="Google Shape;674;p22"/>
            <p:cNvGrpSpPr/>
            <p:nvPr/>
          </p:nvGrpSpPr>
          <p:grpSpPr>
            <a:xfrm>
              <a:off x="8114596" y="445039"/>
              <a:ext cx="633002" cy="572716"/>
              <a:chOff x="7189660" y="520827"/>
              <a:chExt cx="598074" cy="541115"/>
            </a:xfrm>
          </p:grpSpPr>
          <p:sp>
            <p:nvSpPr>
              <p:cNvPr id="675" name="Google Shape;675;p22"/>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6" name="Google Shape;676;p22"/>
              <p:cNvGrpSpPr/>
              <p:nvPr/>
            </p:nvGrpSpPr>
            <p:grpSpPr>
              <a:xfrm>
                <a:off x="7579137" y="551973"/>
                <a:ext cx="164782" cy="41529"/>
                <a:chOff x="7579137" y="551973"/>
                <a:chExt cx="164782" cy="41529"/>
              </a:xfrm>
            </p:grpSpPr>
            <p:sp>
              <p:nvSpPr>
                <p:cNvPr id="677" name="Google Shape;677;p22"/>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2"/>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2"/>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0" name="Google Shape;680;p22"/>
            <p:cNvGrpSpPr/>
            <p:nvPr/>
          </p:nvGrpSpPr>
          <p:grpSpPr>
            <a:xfrm>
              <a:off x="8184962" y="619646"/>
              <a:ext cx="498115" cy="257273"/>
              <a:chOff x="7256144" y="685800"/>
              <a:chExt cx="470630" cy="243077"/>
            </a:xfrm>
          </p:grpSpPr>
          <p:sp>
            <p:nvSpPr>
              <p:cNvPr id="681" name="Google Shape;681;p22"/>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2" name="Google Shape;682;p22"/>
              <p:cNvGrpSpPr/>
              <p:nvPr/>
            </p:nvGrpSpPr>
            <p:grpSpPr>
              <a:xfrm>
                <a:off x="7512843" y="685800"/>
                <a:ext cx="213931" cy="243077"/>
                <a:chOff x="7512843" y="685800"/>
                <a:chExt cx="213931" cy="243077"/>
              </a:xfrm>
            </p:grpSpPr>
            <p:grpSp>
              <p:nvGrpSpPr>
                <p:cNvPr id="683" name="Google Shape;683;p22"/>
                <p:cNvGrpSpPr/>
                <p:nvPr/>
              </p:nvGrpSpPr>
              <p:grpSpPr>
                <a:xfrm>
                  <a:off x="7512843" y="836580"/>
                  <a:ext cx="213931" cy="92297"/>
                  <a:chOff x="7512843" y="836580"/>
                  <a:chExt cx="213931" cy="92297"/>
                </a:xfrm>
              </p:grpSpPr>
              <p:sp>
                <p:nvSpPr>
                  <p:cNvPr id="684" name="Google Shape;684;p22"/>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2"/>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6" name="Google Shape;686;p22"/>
                <p:cNvGrpSpPr/>
                <p:nvPr/>
              </p:nvGrpSpPr>
              <p:grpSpPr>
                <a:xfrm>
                  <a:off x="7512843" y="761238"/>
                  <a:ext cx="213931" cy="92296"/>
                  <a:chOff x="7512843" y="761238"/>
                  <a:chExt cx="213931" cy="92296"/>
                </a:xfrm>
              </p:grpSpPr>
              <p:sp>
                <p:nvSpPr>
                  <p:cNvPr id="687" name="Google Shape;687;p22"/>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2"/>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9" name="Google Shape;689;p22"/>
                <p:cNvGrpSpPr/>
                <p:nvPr/>
              </p:nvGrpSpPr>
              <p:grpSpPr>
                <a:xfrm>
                  <a:off x="7512843" y="685800"/>
                  <a:ext cx="213931" cy="92297"/>
                  <a:chOff x="7512843" y="685800"/>
                  <a:chExt cx="213931" cy="92297"/>
                </a:xfrm>
              </p:grpSpPr>
              <p:sp>
                <p:nvSpPr>
                  <p:cNvPr id="690" name="Google Shape;690;p22"/>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2"/>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9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96"/>
        <p:cNvGrpSpPr/>
        <p:nvPr/>
      </p:nvGrpSpPr>
      <p:grpSpPr>
        <a:xfrm>
          <a:off x="0" y="0"/>
          <a:ext cx="0" cy="0"/>
          <a:chOff x="0" y="0"/>
          <a:chExt cx="0" cy="0"/>
        </a:xfrm>
      </p:grpSpPr>
      <p:sp>
        <p:nvSpPr>
          <p:cNvPr id="697" name="Google Shape;697;p25"/>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3" name="Google Shape;23;p4"/>
          <p:cNvSpPr/>
          <p:nvPr/>
        </p:nvSpPr>
        <p:spPr>
          <a:xfrm rot="-4014673" flipH="1">
            <a:off x="-1798429" y="-1029372"/>
            <a:ext cx="3158476" cy="250963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flipH="1">
            <a:off x="8355841" y="2667287"/>
            <a:ext cx="734045" cy="45268"/>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 name="Google Shape;25;p4"/>
          <p:cNvGrpSpPr/>
          <p:nvPr/>
        </p:nvGrpSpPr>
        <p:grpSpPr>
          <a:xfrm flipH="1">
            <a:off x="8380540" y="1729933"/>
            <a:ext cx="668783" cy="959747"/>
            <a:chOff x="10519314" y="4728596"/>
            <a:chExt cx="751780" cy="1078731"/>
          </a:xfrm>
        </p:grpSpPr>
        <p:grpSp>
          <p:nvGrpSpPr>
            <p:cNvPr id="26" name="Google Shape;26;p4"/>
            <p:cNvGrpSpPr/>
            <p:nvPr/>
          </p:nvGrpSpPr>
          <p:grpSpPr>
            <a:xfrm>
              <a:off x="10519314" y="4728596"/>
              <a:ext cx="626662" cy="1078731"/>
              <a:chOff x="10519314" y="4728596"/>
              <a:chExt cx="626662" cy="1078731"/>
            </a:xfrm>
          </p:grpSpPr>
          <p:grpSp>
            <p:nvGrpSpPr>
              <p:cNvPr id="27" name="Google Shape;27;p4"/>
              <p:cNvGrpSpPr/>
              <p:nvPr/>
            </p:nvGrpSpPr>
            <p:grpSpPr>
              <a:xfrm>
                <a:off x="10903220" y="4888205"/>
                <a:ext cx="242756" cy="919122"/>
                <a:chOff x="10903220" y="4888205"/>
                <a:chExt cx="242756" cy="919122"/>
              </a:xfrm>
            </p:grpSpPr>
            <p:sp>
              <p:nvSpPr>
                <p:cNvPr id="28" name="Google Shape;28;p4"/>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 name="Google Shape;31;p4"/>
                <p:cNvGrpSpPr/>
                <p:nvPr/>
              </p:nvGrpSpPr>
              <p:grpSpPr>
                <a:xfrm>
                  <a:off x="11014221" y="5588618"/>
                  <a:ext cx="100021" cy="114784"/>
                  <a:chOff x="11014221" y="5588618"/>
                  <a:chExt cx="100021" cy="114784"/>
                </a:xfrm>
              </p:grpSpPr>
              <p:sp>
                <p:nvSpPr>
                  <p:cNvPr id="32" name="Google Shape;32;p4"/>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 name="Google Shape;36;p4"/>
              <p:cNvGrpSpPr/>
              <p:nvPr/>
            </p:nvGrpSpPr>
            <p:grpSpPr>
              <a:xfrm>
                <a:off x="10718623" y="4728596"/>
                <a:ext cx="229169" cy="1075979"/>
                <a:chOff x="10718623" y="4728596"/>
                <a:chExt cx="229169" cy="1075979"/>
              </a:xfrm>
            </p:grpSpPr>
            <p:sp>
              <p:nvSpPr>
                <p:cNvPr id="37" name="Google Shape;37;p4"/>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 name="Google Shape;39;p4"/>
                <p:cNvGrpSpPr/>
                <p:nvPr/>
              </p:nvGrpSpPr>
              <p:grpSpPr>
                <a:xfrm>
                  <a:off x="10765015" y="5040134"/>
                  <a:ext cx="116314" cy="49775"/>
                  <a:chOff x="10765015" y="5040134"/>
                  <a:chExt cx="116314" cy="49775"/>
                </a:xfrm>
              </p:grpSpPr>
              <p:sp>
                <p:nvSpPr>
                  <p:cNvPr id="40" name="Google Shape;40;p4"/>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 name="Google Shape;42;p4"/>
                <p:cNvGrpSpPr/>
                <p:nvPr/>
              </p:nvGrpSpPr>
              <p:grpSpPr>
                <a:xfrm>
                  <a:off x="10784825" y="5436314"/>
                  <a:ext cx="116414" cy="49961"/>
                  <a:chOff x="10784825" y="5436314"/>
                  <a:chExt cx="116414" cy="49961"/>
                </a:xfrm>
              </p:grpSpPr>
              <p:sp>
                <p:nvSpPr>
                  <p:cNvPr id="43" name="Google Shape;43;p4"/>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5" name="Google Shape;45;p4"/>
              <p:cNvGrpSpPr/>
              <p:nvPr/>
            </p:nvGrpSpPr>
            <p:grpSpPr>
              <a:xfrm>
                <a:off x="10519314" y="4813458"/>
                <a:ext cx="202120" cy="992123"/>
                <a:chOff x="10519314" y="4813458"/>
                <a:chExt cx="202120" cy="992123"/>
              </a:xfrm>
            </p:grpSpPr>
            <p:sp>
              <p:nvSpPr>
                <p:cNvPr id="46" name="Google Shape;46;p4"/>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 name="Google Shape;48;p4"/>
                <p:cNvGrpSpPr/>
                <p:nvPr/>
              </p:nvGrpSpPr>
              <p:grpSpPr>
                <a:xfrm>
                  <a:off x="10556176" y="5465730"/>
                  <a:ext cx="128397" cy="44196"/>
                  <a:chOff x="10556176" y="5465730"/>
                  <a:chExt cx="128397" cy="44196"/>
                </a:xfrm>
              </p:grpSpPr>
              <p:sp>
                <p:nvSpPr>
                  <p:cNvPr id="49" name="Google Shape;49;p4"/>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4"/>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 name="Google Shape;51;p4"/>
                <p:cNvGrpSpPr/>
                <p:nvPr/>
              </p:nvGrpSpPr>
              <p:grpSpPr>
                <a:xfrm>
                  <a:off x="10556176" y="5689187"/>
                  <a:ext cx="128397" cy="44196"/>
                  <a:chOff x="10556176" y="5689187"/>
                  <a:chExt cx="128397" cy="44196"/>
                </a:xfrm>
              </p:grpSpPr>
              <p:sp>
                <p:nvSpPr>
                  <p:cNvPr id="52" name="Google Shape;52;p4"/>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4" name="Google Shape;54;p4"/>
            <p:cNvGrpSpPr/>
            <p:nvPr/>
          </p:nvGrpSpPr>
          <p:grpSpPr>
            <a:xfrm>
              <a:off x="11058042" y="5088325"/>
              <a:ext cx="213052" cy="717953"/>
              <a:chOff x="11058042" y="5088325"/>
              <a:chExt cx="213052" cy="717953"/>
            </a:xfrm>
          </p:grpSpPr>
          <p:sp>
            <p:nvSpPr>
              <p:cNvPr id="55" name="Google Shape;55;p4"/>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4"/>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 name="Google Shape;57;p4"/>
          <p:cNvGrpSpPr/>
          <p:nvPr/>
        </p:nvGrpSpPr>
        <p:grpSpPr>
          <a:xfrm flipH="1">
            <a:off x="8485925" y="662239"/>
            <a:ext cx="516117" cy="779220"/>
            <a:chOff x="10572463" y="3528536"/>
            <a:chExt cx="580168" cy="875823"/>
          </a:xfrm>
        </p:grpSpPr>
        <p:grpSp>
          <p:nvGrpSpPr>
            <p:cNvPr id="58" name="Google Shape;58;p4"/>
            <p:cNvGrpSpPr/>
            <p:nvPr/>
          </p:nvGrpSpPr>
          <p:grpSpPr>
            <a:xfrm>
              <a:off x="10713815" y="3528536"/>
              <a:ext cx="438816" cy="746664"/>
              <a:chOff x="10713815" y="3528536"/>
              <a:chExt cx="438816" cy="746664"/>
            </a:xfrm>
          </p:grpSpPr>
          <p:sp>
            <p:nvSpPr>
              <p:cNvPr id="59" name="Google Shape;59;p4"/>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 name="Google Shape;60;p4"/>
              <p:cNvGrpSpPr/>
              <p:nvPr/>
            </p:nvGrpSpPr>
            <p:grpSpPr>
              <a:xfrm>
                <a:off x="10776489" y="3625310"/>
                <a:ext cx="313848" cy="288226"/>
                <a:chOff x="10776489" y="3625310"/>
                <a:chExt cx="313848" cy="288226"/>
              </a:xfrm>
            </p:grpSpPr>
            <p:sp>
              <p:nvSpPr>
                <p:cNvPr id="61" name="Google Shape;61;p4"/>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 name="Google Shape;67;p4"/>
              <p:cNvGrpSpPr/>
              <p:nvPr/>
            </p:nvGrpSpPr>
            <p:grpSpPr>
              <a:xfrm>
                <a:off x="10776489" y="3999547"/>
                <a:ext cx="313848" cy="181546"/>
                <a:chOff x="10776489" y="3999547"/>
                <a:chExt cx="313848" cy="181546"/>
              </a:xfrm>
            </p:grpSpPr>
            <p:sp>
              <p:nvSpPr>
                <p:cNvPr id="68" name="Google Shape;68;p4"/>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 name="Google Shape;72;p4"/>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4"/>
            <p:cNvGrpSpPr/>
            <p:nvPr/>
          </p:nvGrpSpPr>
          <p:grpSpPr>
            <a:xfrm>
              <a:off x="10572463" y="3657790"/>
              <a:ext cx="438817" cy="746569"/>
              <a:chOff x="10572463" y="3657790"/>
              <a:chExt cx="438817" cy="746569"/>
            </a:xfrm>
          </p:grpSpPr>
          <p:sp>
            <p:nvSpPr>
              <p:cNvPr id="74" name="Google Shape;74;p4"/>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 name="Google Shape;75;p4"/>
              <p:cNvGrpSpPr/>
              <p:nvPr/>
            </p:nvGrpSpPr>
            <p:grpSpPr>
              <a:xfrm>
                <a:off x="10635138" y="3754469"/>
                <a:ext cx="313848" cy="288321"/>
                <a:chOff x="10635138" y="3754469"/>
                <a:chExt cx="313848" cy="288321"/>
              </a:xfrm>
            </p:grpSpPr>
            <p:sp>
              <p:nvSpPr>
                <p:cNvPr id="76" name="Google Shape;76;p4"/>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 name="Google Shape;82;p4"/>
              <p:cNvGrpSpPr/>
              <p:nvPr/>
            </p:nvGrpSpPr>
            <p:grpSpPr>
              <a:xfrm>
                <a:off x="10635138" y="4128801"/>
                <a:ext cx="313848" cy="181547"/>
                <a:chOff x="10635138" y="4128801"/>
                <a:chExt cx="313848" cy="181547"/>
              </a:xfrm>
            </p:grpSpPr>
            <p:sp>
              <p:nvSpPr>
                <p:cNvPr id="83" name="Google Shape;83;p4"/>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4"/>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4"/>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4"/>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87;p4"/>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8" name="Google Shape;88;p4"/>
          <p:cNvGrpSpPr/>
          <p:nvPr/>
        </p:nvGrpSpPr>
        <p:grpSpPr>
          <a:xfrm flipH="1">
            <a:off x="8768853" y="1439765"/>
            <a:ext cx="22030" cy="294484"/>
            <a:chOff x="10809827" y="4402455"/>
            <a:chExt cx="24764" cy="330993"/>
          </a:xfrm>
        </p:grpSpPr>
        <p:sp>
          <p:nvSpPr>
            <p:cNvPr id="89" name="Google Shape;89;p4"/>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4"/>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4"/>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 name="Google Shape;92;p4"/>
          <p:cNvSpPr/>
          <p:nvPr/>
        </p:nvSpPr>
        <p:spPr>
          <a:xfrm rot="8662747" flipH="1">
            <a:off x="7370974" y="4168319"/>
            <a:ext cx="2746019" cy="192168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4"/>
          <p:cNvGrpSpPr/>
          <p:nvPr/>
        </p:nvGrpSpPr>
        <p:grpSpPr>
          <a:xfrm flipH="1">
            <a:off x="122956" y="4228558"/>
            <a:ext cx="829992" cy="750888"/>
            <a:chOff x="8114596" y="445039"/>
            <a:chExt cx="633002" cy="572716"/>
          </a:xfrm>
        </p:grpSpPr>
        <p:grpSp>
          <p:nvGrpSpPr>
            <p:cNvPr id="94" name="Google Shape;94;p4"/>
            <p:cNvGrpSpPr/>
            <p:nvPr/>
          </p:nvGrpSpPr>
          <p:grpSpPr>
            <a:xfrm>
              <a:off x="8114596" y="445039"/>
              <a:ext cx="633002" cy="572716"/>
              <a:chOff x="7189660" y="520827"/>
              <a:chExt cx="598074" cy="541115"/>
            </a:xfrm>
          </p:grpSpPr>
          <p:sp>
            <p:nvSpPr>
              <p:cNvPr id="95" name="Google Shape;95;p4"/>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 name="Google Shape;96;p4"/>
              <p:cNvGrpSpPr/>
              <p:nvPr/>
            </p:nvGrpSpPr>
            <p:grpSpPr>
              <a:xfrm>
                <a:off x="7579137" y="551973"/>
                <a:ext cx="164782" cy="41529"/>
                <a:chOff x="7579137" y="551973"/>
                <a:chExt cx="164782" cy="41529"/>
              </a:xfrm>
            </p:grpSpPr>
            <p:sp>
              <p:nvSpPr>
                <p:cNvPr id="97" name="Google Shape;97;p4"/>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4"/>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4"/>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 name="Google Shape;100;p4"/>
            <p:cNvGrpSpPr/>
            <p:nvPr/>
          </p:nvGrpSpPr>
          <p:grpSpPr>
            <a:xfrm>
              <a:off x="8184962" y="619646"/>
              <a:ext cx="498115" cy="257273"/>
              <a:chOff x="7256144" y="685800"/>
              <a:chExt cx="470630" cy="243077"/>
            </a:xfrm>
          </p:grpSpPr>
          <p:sp>
            <p:nvSpPr>
              <p:cNvPr id="101" name="Google Shape;101;p4"/>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 name="Google Shape;102;p4"/>
              <p:cNvGrpSpPr/>
              <p:nvPr/>
            </p:nvGrpSpPr>
            <p:grpSpPr>
              <a:xfrm>
                <a:off x="7512843" y="685800"/>
                <a:ext cx="213931" cy="243077"/>
                <a:chOff x="7512843" y="685800"/>
                <a:chExt cx="213931" cy="243077"/>
              </a:xfrm>
            </p:grpSpPr>
            <p:grpSp>
              <p:nvGrpSpPr>
                <p:cNvPr id="103" name="Google Shape;103;p4"/>
                <p:cNvGrpSpPr/>
                <p:nvPr/>
              </p:nvGrpSpPr>
              <p:grpSpPr>
                <a:xfrm>
                  <a:off x="7512843" y="836580"/>
                  <a:ext cx="213931" cy="92297"/>
                  <a:chOff x="7512843" y="836580"/>
                  <a:chExt cx="213931" cy="92297"/>
                </a:xfrm>
              </p:grpSpPr>
              <p:sp>
                <p:nvSpPr>
                  <p:cNvPr id="104" name="Google Shape;104;p4"/>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4"/>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 name="Google Shape;106;p4"/>
                <p:cNvGrpSpPr/>
                <p:nvPr/>
              </p:nvGrpSpPr>
              <p:grpSpPr>
                <a:xfrm>
                  <a:off x="7512843" y="761238"/>
                  <a:ext cx="213931" cy="92296"/>
                  <a:chOff x="7512843" y="761238"/>
                  <a:chExt cx="213931" cy="92296"/>
                </a:xfrm>
              </p:grpSpPr>
              <p:sp>
                <p:nvSpPr>
                  <p:cNvPr id="107" name="Google Shape;107;p4"/>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4"/>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 name="Google Shape;109;p4"/>
                <p:cNvGrpSpPr/>
                <p:nvPr/>
              </p:nvGrpSpPr>
              <p:grpSpPr>
                <a:xfrm>
                  <a:off x="7512843" y="685800"/>
                  <a:ext cx="213931" cy="92297"/>
                  <a:chOff x="7512843" y="685800"/>
                  <a:chExt cx="213931" cy="92297"/>
                </a:xfrm>
              </p:grpSpPr>
              <p:sp>
                <p:nvSpPr>
                  <p:cNvPr id="110" name="Google Shape;110;p4"/>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4"/>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5"/>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5"/>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5"/>
          <p:cNvSpPr/>
          <p:nvPr/>
        </p:nvSpPr>
        <p:spPr>
          <a:xfrm rot="5551952">
            <a:off x="-721531" y="4084618"/>
            <a:ext cx="2053998" cy="17652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460685">
            <a:off x="-850641" y="-888875"/>
            <a:ext cx="2082611" cy="168399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3259731">
            <a:off x="7063135" y="-804478"/>
            <a:ext cx="3168421" cy="25619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6"/>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6779278" y="192982"/>
            <a:ext cx="2107998" cy="297419"/>
            <a:chOff x="6108096" y="3265836"/>
            <a:chExt cx="1633727" cy="230504"/>
          </a:xfrm>
        </p:grpSpPr>
        <p:sp>
          <p:nvSpPr>
            <p:cNvPr id="125" name="Google Shape;125;p6"/>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6"/>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148774" y="4544215"/>
            <a:ext cx="784225" cy="584398"/>
            <a:chOff x="1914620" y="1930431"/>
            <a:chExt cx="572929" cy="426911"/>
          </a:xfrm>
        </p:grpSpPr>
        <p:grpSp>
          <p:nvGrpSpPr>
            <p:cNvPr id="130" name="Google Shape;130;p6"/>
            <p:cNvGrpSpPr/>
            <p:nvPr/>
          </p:nvGrpSpPr>
          <p:grpSpPr>
            <a:xfrm>
              <a:off x="1914620" y="1930431"/>
              <a:ext cx="572929" cy="426911"/>
              <a:chOff x="1914620" y="1930431"/>
              <a:chExt cx="572929" cy="426911"/>
            </a:xfrm>
          </p:grpSpPr>
          <p:sp>
            <p:nvSpPr>
              <p:cNvPr id="131" name="Google Shape;131;p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6"/>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5668975" y="1076550"/>
            <a:ext cx="2990400" cy="2990400"/>
          </a:xfrm>
          <a:prstGeom prst="roundRect">
            <a:avLst>
              <a:gd name="adj" fmla="val 16667"/>
            </a:avLst>
          </a:prstGeom>
          <a:noFill/>
          <a:ln>
            <a:noFill/>
          </a:ln>
        </p:spPr>
      </p:sp>
      <p:sp>
        <p:nvSpPr>
          <p:cNvPr id="140" name="Google Shape;140;p7"/>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65066" y="4373044"/>
            <a:ext cx="878158" cy="654532"/>
            <a:chOff x="1114425" y="4361211"/>
            <a:chExt cx="573023" cy="427101"/>
          </a:xfrm>
        </p:grpSpPr>
        <p:grpSp>
          <p:nvGrpSpPr>
            <p:cNvPr id="143" name="Google Shape;143;p7"/>
            <p:cNvGrpSpPr/>
            <p:nvPr/>
          </p:nvGrpSpPr>
          <p:grpSpPr>
            <a:xfrm>
              <a:off x="1114425" y="4361211"/>
              <a:ext cx="573023" cy="427101"/>
              <a:chOff x="1114425" y="4361211"/>
              <a:chExt cx="573023" cy="427101"/>
            </a:xfrm>
          </p:grpSpPr>
          <p:sp>
            <p:nvSpPr>
              <p:cNvPr id="144" name="Google Shape;144;p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92"/>
        <p:cNvGrpSpPr/>
        <p:nvPr/>
      </p:nvGrpSpPr>
      <p:grpSpPr>
        <a:xfrm>
          <a:off x="0" y="0"/>
          <a:ext cx="0" cy="0"/>
          <a:chOff x="0" y="0"/>
          <a:chExt cx="0" cy="0"/>
        </a:xfrm>
      </p:grpSpPr>
      <p:sp>
        <p:nvSpPr>
          <p:cNvPr id="693" name="Google Shape;693;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694" name="Google Shape;694;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6"/>
          <p:cNvSpPr/>
          <p:nvPr/>
        </p:nvSpPr>
        <p:spPr>
          <a:xfrm rot="1053742">
            <a:off x="4909608" y="421118"/>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txBox="1">
            <a:spLocks noGrp="1"/>
          </p:cNvSpPr>
          <p:nvPr>
            <p:ph type="ctrTitle"/>
          </p:nvPr>
        </p:nvSpPr>
        <p:spPr>
          <a:xfrm>
            <a:off x="453206" y="1144500"/>
            <a:ext cx="4366104" cy="23476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ITSS SOFTWARE ENGINEERING</a:t>
            </a:r>
            <a:endParaRPr/>
          </a:p>
        </p:txBody>
      </p:sp>
      <p:grpSp>
        <p:nvGrpSpPr>
          <p:cNvPr id="705" name="Google Shape;705;p26"/>
          <p:cNvGrpSpPr/>
          <p:nvPr/>
        </p:nvGrpSpPr>
        <p:grpSpPr>
          <a:xfrm>
            <a:off x="5631673" y="1763897"/>
            <a:ext cx="2961645" cy="1992933"/>
            <a:chOff x="5311140" y="3874579"/>
            <a:chExt cx="2693384" cy="1812416"/>
          </a:xfrm>
        </p:grpSpPr>
        <p:grpSp>
          <p:nvGrpSpPr>
            <p:cNvPr id="706" name="Google Shape;706;p26"/>
            <p:cNvGrpSpPr/>
            <p:nvPr/>
          </p:nvGrpSpPr>
          <p:grpSpPr>
            <a:xfrm>
              <a:off x="6183439" y="5359431"/>
              <a:ext cx="948880" cy="327564"/>
              <a:chOff x="6183439" y="5359431"/>
              <a:chExt cx="948880" cy="327564"/>
            </a:xfrm>
          </p:grpSpPr>
          <p:sp>
            <p:nvSpPr>
              <p:cNvPr id="707" name="Google Shape;707;p26"/>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6"/>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6"/>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6"/>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1" name="Google Shape;711;p26"/>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6"/>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6"/>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26"/>
          <p:cNvGrpSpPr/>
          <p:nvPr/>
        </p:nvGrpSpPr>
        <p:grpSpPr>
          <a:xfrm>
            <a:off x="6285440" y="656304"/>
            <a:ext cx="1654423" cy="835905"/>
            <a:chOff x="5905690" y="2867310"/>
            <a:chExt cx="1504568" cy="760190"/>
          </a:xfrm>
        </p:grpSpPr>
        <p:sp>
          <p:nvSpPr>
            <p:cNvPr id="715" name="Google Shape;715;p26"/>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6"/>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7" name="Google Shape;717;p26"/>
          <p:cNvGrpSpPr/>
          <p:nvPr/>
        </p:nvGrpSpPr>
        <p:grpSpPr>
          <a:xfrm>
            <a:off x="8276803" y="1327941"/>
            <a:ext cx="387944" cy="273258"/>
            <a:chOff x="7716678" y="3270218"/>
            <a:chExt cx="352805" cy="248507"/>
          </a:xfrm>
        </p:grpSpPr>
        <p:sp>
          <p:nvSpPr>
            <p:cNvPr id="718" name="Google Shape;718;p26"/>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6"/>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0" name="Google Shape;720;p26"/>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1" name="Google Shape;721;p26"/>
          <p:cNvGrpSpPr/>
          <p:nvPr/>
        </p:nvGrpSpPr>
        <p:grpSpPr>
          <a:xfrm>
            <a:off x="5483130" y="2415465"/>
            <a:ext cx="27232" cy="532378"/>
            <a:chOff x="3534917" y="4467129"/>
            <a:chExt cx="24765" cy="484156"/>
          </a:xfrm>
        </p:grpSpPr>
        <p:sp>
          <p:nvSpPr>
            <p:cNvPr id="722" name="Google Shape;722;p26"/>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6"/>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6"/>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6"/>
          <p:cNvGrpSpPr/>
          <p:nvPr/>
        </p:nvGrpSpPr>
        <p:grpSpPr>
          <a:xfrm>
            <a:off x="5643247" y="2277185"/>
            <a:ext cx="749418" cy="303868"/>
            <a:chOff x="3680531" y="4341375"/>
            <a:chExt cx="681537" cy="276344"/>
          </a:xfrm>
        </p:grpSpPr>
        <p:sp>
          <p:nvSpPr>
            <p:cNvPr id="726" name="Google Shape;726;p26"/>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6"/>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6"/>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26"/>
          <p:cNvGrpSpPr/>
          <p:nvPr/>
        </p:nvGrpSpPr>
        <p:grpSpPr>
          <a:xfrm>
            <a:off x="8163164" y="4027994"/>
            <a:ext cx="202142" cy="355685"/>
            <a:chOff x="7613332" y="5933598"/>
            <a:chExt cx="183832" cy="323468"/>
          </a:xfrm>
        </p:grpSpPr>
        <p:sp>
          <p:nvSpPr>
            <p:cNvPr id="730" name="Google Shape;730;p26"/>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6"/>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2" name="Google Shape;732;p26"/>
          <p:cNvGrpSpPr/>
          <p:nvPr/>
        </p:nvGrpSpPr>
        <p:grpSpPr>
          <a:xfrm>
            <a:off x="6427831" y="3923439"/>
            <a:ext cx="1533857" cy="564092"/>
            <a:chOff x="6546554" y="3679108"/>
            <a:chExt cx="1256642" cy="462143"/>
          </a:xfrm>
        </p:grpSpPr>
        <p:sp>
          <p:nvSpPr>
            <p:cNvPr id="733" name="Google Shape;733;p26"/>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6"/>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26"/>
            <p:cNvGrpSpPr/>
            <p:nvPr/>
          </p:nvGrpSpPr>
          <p:grpSpPr>
            <a:xfrm>
              <a:off x="6805960" y="3712311"/>
              <a:ext cx="391811" cy="69592"/>
              <a:chOff x="6322885" y="5875210"/>
              <a:chExt cx="434911" cy="77247"/>
            </a:xfrm>
          </p:grpSpPr>
          <p:sp>
            <p:nvSpPr>
              <p:cNvPr id="736" name="Google Shape;736;p26"/>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6"/>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6"/>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6"/>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6"/>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6"/>
            <p:cNvGrpSpPr/>
            <p:nvPr/>
          </p:nvGrpSpPr>
          <p:grpSpPr>
            <a:xfrm>
              <a:off x="7285642" y="3712311"/>
              <a:ext cx="391897" cy="69592"/>
              <a:chOff x="6855333" y="5875210"/>
              <a:chExt cx="435006" cy="77247"/>
            </a:xfrm>
          </p:grpSpPr>
          <p:sp>
            <p:nvSpPr>
              <p:cNvPr id="742" name="Google Shape;742;p26"/>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6"/>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6"/>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6"/>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6"/>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7" name="Google Shape;747;p26"/>
            <p:cNvGrpSpPr/>
            <p:nvPr/>
          </p:nvGrpSpPr>
          <p:grpSpPr>
            <a:xfrm>
              <a:off x="6577103" y="3819746"/>
              <a:ext cx="1198690" cy="70794"/>
              <a:chOff x="6068853" y="5994463"/>
              <a:chExt cx="1330547" cy="78581"/>
            </a:xfrm>
          </p:grpSpPr>
          <p:sp>
            <p:nvSpPr>
              <p:cNvPr id="748" name="Google Shape;748;p26"/>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6"/>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6"/>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6"/>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6"/>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6"/>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26"/>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6"/>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6"/>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6"/>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6"/>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6"/>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6"/>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1" name="Google Shape;761;p26"/>
            <p:cNvGrpSpPr/>
            <p:nvPr/>
          </p:nvGrpSpPr>
          <p:grpSpPr>
            <a:xfrm>
              <a:off x="6577103" y="3995572"/>
              <a:ext cx="1198690" cy="70794"/>
              <a:chOff x="6068853" y="6189630"/>
              <a:chExt cx="1330547" cy="78581"/>
            </a:xfrm>
          </p:grpSpPr>
          <p:sp>
            <p:nvSpPr>
              <p:cNvPr id="762" name="Google Shape;762;p26"/>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6"/>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6"/>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6"/>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6"/>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6"/>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6"/>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6"/>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6"/>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26"/>
            <p:cNvGrpSpPr/>
            <p:nvPr/>
          </p:nvGrpSpPr>
          <p:grpSpPr>
            <a:xfrm>
              <a:off x="6622239" y="3908904"/>
              <a:ext cx="1104727" cy="70794"/>
              <a:chOff x="6118955" y="6093428"/>
              <a:chExt cx="1226248" cy="78581"/>
            </a:xfrm>
          </p:grpSpPr>
          <p:sp>
            <p:nvSpPr>
              <p:cNvPr id="772" name="Google Shape;772;p26"/>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6"/>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6"/>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6"/>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6"/>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6"/>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6"/>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6"/>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6"/>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6"/>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6"/>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6"/>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4" name="Google Shape;784;p26"/>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26"/>
          <p:cNvGrpSpPr/>
          <p:nvPr/>
        </p:nvGrpSpPr>
        <p:grpSpPr>
          <a:xfrm>
            <a:off x="6367914" y="2012818"/>
            <a:ext cx="1448168" cy="1250722"/>
            <a:chOff x="6497466" y="2113795"/>
            <a:chExt cx="1186439" cy="1024678"/>
          </a:xfrm>
        </p:grpSpPr>
        <p:sp>
          <p:nvSpPr>
            <p:cNvPr id="786" name="Google Shape;786;p26"/>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6"/>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26"/>
            <p:cNvGrpSpPr/>
            <p:nvPr/>
          </p:nvGrpSpPr>
          <p:grpSpPr>
            <a:xfrm>
              <a:off x="7512268" y="2145579"/>
              <a:ext cx="126741" cy="28145"/>
              <a:chOff x="7106888" y="4136136"/>
              <a:chExt cx="140683" cy="31241"/>
            </a:xfrm>
          </p:grpSpPr>
          <p:sp>
            <p:nvSpPr>
              <p:cNvPr id="789" name="Google Shape;789;p26"/>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6"/>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6"/>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2" name="Google Shape;792;p26"/>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6"/>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6"/>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6"/>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6"/>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6"/>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6"/>
            <p:cNvGrpSpPr/>
            <p:nvPr/>
          </p:nvGrpSpPr>
          <p:grpSpPr>
            <a:xfrm>
              <a:off x="7422424" y="2953744"/>
              <a:ext cx="216586" cy="46337"/>
              <a:chOff x="7007161" y="5033200"/>
              <a:chExt cx="240411" cy="51434"/>
            </a:xfrm>
          </p:grpSpPr>
          <p:sp>
            <p:nvSpPr>
              <p:cNvPr id="799" name="Google Shape;799;p26"/>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6"/>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1" name="Google Shape;801;p26"/>
            <p:cNvGrpSpPr/>
            <p:nvPr/>
          </p:nvGrpSpPr>
          <p:grpSpPr>
            <a:xfrm>
              <a:off x="6548871" y="2408331"/>
              <a:ext cx="1090139" cy="89414"/>
              <a:chOff x="6037516" y="4427791"/>
              <a:chExt cx="1210056" cy="99250"/>
            </a:xfrm>
          </p:grpSpPr>
          <p:sp>
            <p:nvSpPr>
              <p:cNvPr id="802" name="Google Shape;802;p26"/>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6"/>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4" name="Google Shape;804;p26"/>
            <p:cNvGrpSpPr/>
            <p:nvPr/>
          </p:nvGrpSpPr>
          <p:grpSpPr>
            <a:xfrm>
              <a:off x="7012935" y="2651519"/>
              <a:ext cx="157033" cy="16304"/>
              <a:chOff x="6552628" y="4697730"/>
              <a:chExt cx="174307" cy="18097"/>
            </a:xfrm>
          </p:grpSpPr>
          <p:sp>
            <p:nvSpPr>
              <p:cNvPr id="805" name="Google Shape;805;p26"/>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6"/>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6"/>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6"/>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6"/>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0" name="Google Shape;810;p26"/>
            <p:cNvSpPr/>
            <p:nvPr/>
          </p:nvSpPr>
          <p:spPr>
            <a:xfrm>
              <a:off x="6548699" y="3046960"/>
              <a:ext cx="1089050" cy="8572"/>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1" name="Google Shape;811;p26"/>
            <p:cNvGrpSpPr/>
            <p:nvPr/>
          </p:nvGrpSpPr>
          <p:grpSpPr>
            <a:xfrm>
              <a:off x="6505708" y="2659414"/>
              <a:ext cx="413779" cy="413778"/>
              <a:chOff x="5989605" y="4706493"/>
              <a:chExt cx="459295" cy="459294"/>
            </a:xfrm>
          </p:grpSpPr>
          <p:grpSp>
            <p:nvGrpSpPr>
              <p:cNvPr id="812" name="Google Shape;812;p26"/>
              <p:cNvGrpSpPr/>
              <p:nvPr/>
            </p:nvGrpSpPr>
            <p:grpSpPr>
              <a:xfrm>
                <a:off x="6001893" y="4718780"/>
                <a:ext cx="444150" cy="444151"/>
                <a:chOff x="6001893" y="4718780"/>
                <a:chExt cx="444150" cy="444151"/>
              </a:xfrm>
            </p:grpSpPr>
            <p:sp>
              <p:nvSpPr>
                <p:cNvPr id="813" name="Google Shape;813;p26"/>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6"/>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6"/>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6"/>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7" name="Google Shape;817;p26"/>
              <p:cNvGrpSpPr/>
              <p:nvPr/>
            </p:nvGrpSpPr>
            <p:grpSpPr>
              <a:xfrm>
                <a:off x="5989605" y="4706493"/>
                <a:ext cx="459295" cy="459294"/>
                <a:chOff x="5989605" y="4706493"/>
                <a:chExt cx="459295" cy="459294"/>
              </a:xfrm>
            </p:grpSpPr>
            <p:grpSp>
              <p:nvGrpSpPr>
                <p:cNvPr id="818" name="Google Shape;818;p26"/>
                <p:cNvGrpSpPr/>
                <p:nvPr/>
              </p:nvGrpSpPr>
              <p:grpSpPr>
                <a:xfrm>
                  <a:off x="5989605" y="4706493"/>
                  <a:ext cx="459295" cy="24669"/>
                  <a:chOff x="5989605" y="4706493"/>
                  <a:chExt cx="459295" cy="24669"/>
                </a:xfrm>
              </p:grpSpPr>
              <p:sp>
                <p:nvSpPr>
                  <p:cNvPr id="819" name="Google Shape;819;p26"/>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6"/>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6"/>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26"/>
                <p:cNvGrpSpPr/>
                <p:nvPr/>
              </p:nvGrpSpPr>
              <p:grpSpPr>
                <a:xfrm>
                  <a:off x="5989605" y="4923758"/>
                  <a:ext cx="459295" cy="24669"/>
                  <a:chOff x="5989605" y="4923758"/>
                  <a:chExt cx="459295" cy="24669"/>
                </a:xfrm>
              </p:grpSpPr>
              <p:sp>
                <p:nvSpPr>
                  <p:cNvPr id="823" name="Google Shape;823;p26"/>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6"/>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5" name="Google Shape;825;p26"/>
                <p:cNvGrpSpPr/>
                <p:nvPr/>
              </p:nvGrpSpPr>
              <p:grpSpPr>
                <a:xfrm>
                  <a:off x="5989605" y="5141118"/>
                  <a:ext cx="459295" cy="24669"/>
                  <a:chOff x="5989605" y="5141118"/>
                  <a:chExt cx="459295" cy="24669"/>
                </a:xfrm>
              </p:grpSpPr>
              <p:sp>
                <p:nvSpPr>
                  <p:cNvPr id="826" name="Google Shape;826;p26"/>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6"/>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6"/>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829" name="Google Shape;829;p26"/>
          <p:cNvGrpSpPr/>
          <p:nvPr/>
        </p:nvGrpSpPr>
        <p:grpSpPr>
          <a:xfrm>
            <a:off x="5248799" y="1817418"/>
            <a:ext cx="479083" cy="595031"/>
            <a:chOff x="5580610" y="1953710"/>
            <a:chExt cx="392498" cy="487491"/>
          </a:xfrm>
        </p:grpSpPr>
        <p:grpSp>
          <p:nvGrpSpPr>
            <p:cNvPr id="830" name="Google Shape;830;p26"/>
            <p:cNvGrpSpPr/>
            <p:nvPr/>
          </p:nvGrpSpPr>
          <p:grpSpPr>
            <a:xfrm>
              <a:off x="5580610" y="1953710"/>
              <a:ext cx="392498" cy="487491"/>
              <a:chOff x="7385113" y="1535430"/>
              <a:chExt cx="435673" cy="541115"/>
            </a:xfrm>
          </p:grpSpPr>
          <p:sp>
            <p:nvSpPr>
              <p:cNvPr id="831" name="Google Shape;831;p26"/>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2" name="Google Shape;832;p26"/>
              <p:cNvGrpSpPr/>
              <p:nvPr/>
            </p:nvGrpSpPr>
            <p:grpSpPr>
              <a:xfrm>
                <a:off x="7612094" y="1566576"/>
                <a:ext cx="164781" cy="41529"/>
                <a:chOff x="7612094" y="1566576"/>
                <a:chExt cx="164781" cy="41529"/>
              </a:xfrm>
            </p:grpSpPr>
            <p:sp>
              <p:nvSpPr>
                <p:cNvPr id="833" name="Google Shape;833;p26"/>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6"/>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6"/>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6" name="Google Shape;836;p26"/>
            <p:cNvGrpSpPr/>
            <p:nvPr/>
          </p:nvGrpSpPr>
          <p:grpSpPr>
            <a:xfrm>
              <a:off x="5612446" y="2047672"/>
              <a:ext cx="323505" cy="338352"/>
              <a:chOff x="7420451" y="1639728"/>
              <a:chExt cx="359091" cy="375571"/>
            </a:xfrm>
          </p:grpSpPr>
          <p:sp>
            <p:nvSpPr>
              <p:cNvPr id="837" name="Google Shape;837;p26"/>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6"/>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9" name="Google Shape;839;p26"/>
          <p:cNvGrpSpPr/>
          <p:nvPr/>
        </p:nvGrpSpPr>
        <p:grpSpPr>
          <a:xfrm>
            <a:off x="7810967" y="2543174"/>
            <a:ext cx="1047787" cy="27232"/>
            <a:chOff x="7384446" y="3573113"/>
            <a:chExt cx="952880" cy="24765"/>
          </a:xfrm>
        </p:grpSpPr>
        <p:sp>
          <p:nvSpPr>
            <p:cNvPr id="840" name="Google Shape;840;p26"/>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6"/>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6"/>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3" name="Google Shape;843;p26"/>
          <p:cNvGrpSpPr/>
          <p:nvPr/>
        </p:nvGrpSpPr>
        <p:grpSpPr>
          <a:xfrm>
            <a:off x="8348540" y="2013384"/>
            <a:ext cx="657643" cy="856749"/>
            <a:chOff x="-2" y="3134666"/>
            <a:chExt cx="498554" cy="649495"/>
          </a:xfrm>
        </p:grpSpPr>
        <p:grpSp>
          <p:nvGrpSpPr>
            <p:cNvPr id="844" name="Google Shape;844;p26"/>
            <p:cNvGrpSpPr/>
            <p:nvPr/>
          </p:nvGrpSpPr>
          <p:grpSpPr>
            <a:xfrm>
              <a:off x="-2" y="3134666"/>
              <a:ext cx="498554" cy="649495"/>
              <a:chOff x="895350" y="4265199"/>
              <a:chExt cx="598074" cy="779145"/>
            </a:xfrm>
          </p:grpSpPr>
          <p:sp>
            <p:nvSpPr>
              <p:cNvPr id="845" name="Google Shape;845;p26"/>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6" name="Google Shape;846;p26"/>
              <p:cNvGrpSpPr/>
              <p:nvPr/>
            </p:nvGrpSpPr>
            <p:grpSpPr>
              <a:xfrm>
                <a:off x="1284732" y="4296441"/>
                <a:ext cx="164876" cy="41528"/>
                <a:chOff x="1284732" y="4296441"/>
                <a:chExt cx="164876" cy="41528"/>
              </a:xfrm>
            </p:grpSpPr>
            <p:sp>
              <p:nvSpPr>
                <p:cNvPr id="847" name="Google Shape;847;p26"/>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6"/>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6"/>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0" name="Google Shape;850;p26"/>
            <p:cNvGrpSpPr/>
            <p:nvPr/>
          </p:nvGrpSpPr>
          <p:grpSpPr>
            <a:xfrm>
              <a:off x="59230" y="3269171"/>
              <a:ext cx="382391" cy="400019"/>
              <a:chOff x="966406" y="4426553"/>
              <a:chExt cx="458723" cy="479869"/>
            </a:xfrm>
          </p:grpSpPr>
          <p:sp>
            <p:nvSpPr>
              <p:cNvPr id="851" name="Google Shape;851;p26"/>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6"/>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3" name="Google Shape;853;p26"/>
          <p:cNvGrpSpPr/>
          <p:nvPr/>
        </p:nvGrpSpPr>
        <p:grpSpPr>
          <a:xfrm>
            <a:off x="5165167" y="2950875"/>
            <a:ext cx="645598" cy="1166771"/>
            <a:chOff x="5165167" y="2950875"/>
            <a:chExt cx="645598" cy="1166771"/>
          </a:xfrm>
        </p:grpSpPr>
        <p:grpSp>
          <p:nvGrpSpPr>
            <p:cNvPr id="854" name="Google Shape;854;p26"/>
            <p:cNvGrpSpPr/>
            <p:nvPr/>
          </p:nvGrpSpPr>
          <p:grpSpPr>
            <a:xfrm>
              <a:off x="5165167" y="2950875"/>
              <a:ext cx="645598" cy="1166771"/>
              <a:chOff x="1024660" y="3708890"/>
              <a:chExt cx="489423" cy="884520"/>
            </a:xfrm>
          </p:grpSpPr>
          <p:grpSp>
            <p:nvGrpSpPr>
              <p:cNvPr id="855" name="Google Shape;855;p26"/>
              <p:cNvGrpSpPr/>
              <p:nvPr/>
            </p:nvGrpSpPr>
            <p:grpSpPr>
              <a:xfrm>
                <a:off x="1024660" y="3708890"/>
                <a:ext cx="489423" cy="884520"/>
                <a:chOff x="2124551" y="4954047"/>
                <a:chExt cx="587120" cy="1061085"/>
              </a:xfrm>
            </p:grpSpPr>
            <p:sp>
              <p:nvSpPr>
                <p:cNvPr id="856" name="Google Shape;856;p26"/>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6"/>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8" name="Google Shape;858;p26"/>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9" name="Google Shape;859;p26"/>
              <p:cNvGrpSpPr/>
              <p:nvPr/>
            </p:nvGrpSpPr>
            <p:grpSpPr>
              <a:xfrm>
                <a:off x="1108189" y="4182116"/>
                <a:ext cx="322524" cy="131011"/>
                <a:chOff x="2224754" y="5521737"/>
                <a:chExt cx="386905" cy="157163"/>
              </a:xfrm>
            </p:grpSpPr>
            <p:grpSp>
              <p:nvGrpSpPr>
                <p:cNvPr id="860" name="Google Shape;860;p26"/>
                <p:cNvGrpSpPr/>
                <p:nvPr/>
              </p:nvGrpSpPr>
              <p:grpSpPr>
                <a:xfrm>
                  <a:off x="2224754" y="5521737"/>
                  <a:ext cx="386905" cy="157163"/>
                  <a:chOff x="2224754" y="5521737"/>
                  <a:chExt cx="386905" cy="157163"/>
                </a:xfrm>
              </p:grpSpPr>
              <p:grpSp>
                <p:nvGrpSpPr>
                  <p:cNvPr id="861" name="Google Shape;861;p26"/>
                  <p:cNvGrpSpPr/>
                  <p:nvPr/>
                </p:nvGrpSpPr>
                <p:grpSpPr>
                  <a:xfrm>
                    <a:off x="2224754" y="5521737"/>
                    <a:ext cx="386905" cy="65532"/>
                    <a:chOff x="2224754" y="5521737"/>
                    <a:chExt cx="386905" cy="65532"/>
                  </a:xfrm>
                </p:grpSpPr>
                <p:sp>
                  <p:nvSpPr>
                    <p:cNvPr id="862" name="Google Shape;862;p26"/>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6"/>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4" name="Google Shape;864;p26"/>
                  <p:cNvGrpSpPr/>
                  <p:nvPr/>
                </p:nvGrpSpPr>
                <p:grpSpPr>
                  <a:xfrm>
                    <a:off x="2224754" y="5613368"/>
                    <a:ext cx="386905" cy="65532"/>
                    <a:chOff x="2224754" y="5613368"/>
                    <a:chExt cx="386905" cy="65532"/>
                  </a:xfrm>
                </p:grpSpPr>
                <p:sp>
                  <p:nvSpPr>
                    <p:cNvPr id="865" name="Google Shape;865;p26"/>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6"/>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7" name="Google Shape;867;p26"/>
                <p:cNvGrpSpPr/>
                <p:nvPr/>
              </p:nvGrpSpPr>
              <p:grpSpPr>
                <a:xfrm>
                  <a:off x="2336863" y="5554217"/>
                  <a:ext cx="177355" cy="15050"/>
                  <a:chOff x="2336863" y="5554217"/>
                  <a:chExt cx="177355" cy="15050"/>
                </a:xfrm>
              </p:grpSpPr>
              <p:sp>
                <p:nvSpPr>
                  <p:cNvPr id="868" name="Google Shape;868;p26"/>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6"/>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6"/>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6"/>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6"/>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73;p26"/>
                <p:cNvGrpSpPr/>
                <p:nvPr/>
              </p:nvGrpSpPr>
              <p:grpSpPr>
                <a:xfrm>
                  <a:off x="2336863" y="5641848"/>
                  <a:ext cx="177355" cy="15049"/>
                  <a:chOff x="2336863" y="5641848"/>
                  <a:chExt cx="177355" cy="15049"/>
                </a:xfrm>
              </p:grpSpPr>
              <p:sp>
                <p:nvSpPr>
                  <p:cNvPr id="874" name="Google Shape;874;p26"/>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6"/>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6"/>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6"/>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6"/>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79" name="Google Shape;879;p26"/>
              <p:cNvGrpSpPr/>
              <p:nvPr/>
            </p:nvGrpSpPr>
            <p:grpSpPr>
              <a:xfrm>
                <a:off x="1161625" y="3903897"/>
                <a:ext cx="215413" cy="215333"/>
                <a:chOff x="2288857" y="5187981"/>
                <a:chExt cx="258413" cy="258317"/>
              </a:xfrm>
            </p:grpSpPr>
            <p:sp>
              <p:nvSpPr>
                <p:cNvPr id="880" name="Google Shape;880;p26"/>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6"/>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82" name="Google Shape;882;p26"/>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02940" y="129421"/>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Assumption/Constraints/Risks</a:t>
            </a:r>
            <a:endParaRPr lang="en-US"/>
          </a:p>
        </p:txBody>
      </p:sp>
      <p:sp>
        <p:nvSpPr>
          <p:cNvPr id="3" name="Google Shape;1104;p34">
            <a:extLst>
              <a:ext uri="{FF2B5EF4-FFF2-40B4-BE49-F238E27FC236}">
                <a16:creationId xmlns:a16="http://schemas.microsoft.com/office/drawing/2014/main" id="{FB50050F-ADE4-0859-87FD-4CBBDDC85A88}"/>
              </a:ext>
            </a:extLst>
          </p:cNvPr>
          <p:cNvSpPr txBox="1">
            <a:spLocks/>
          </p:cNvSpPr>
          <p:nvPr/>
        </p:nvSpPr>
        <p:spPr>
          <a:xfrm>
            <a:off x="722034" y="419399"/>
            <a:ext cx="7718788" cy="64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solidFill>
                  <a:srgbClr val="35363B"/>
                </a:solidFill>
                <a:cs typeface="Arial"/>
              </a:rPr>
              <a:t>Assumption</a:t>
            </a:r>
            <a:endParaRPr lang="en-US">
              <a:cs typeface="Arial"/>
            </a:endParaRPr>
          </a:p>
        </p:txBody>
      </p:sp>
      <p:sp>
        <p:nvSpPr>
          <p:cNvPr id="19" name="Subtitle 18">
            <a:extLst>
              <a:ext uri="{FF2B5EF4-FFF2-40B4-BE49-F238E27FC236}">
                <a16:creationId xmlns:a16="http://schemas.microsoft.com/office/drawing/2014/main" id="{731F21C2-5410-B12C-03A0-CD3D20A1E31C}"/>
              </a:ext>
            </a:extLst>
          </p:cNvPr>
          <p:cNvSpPr>
            <a:spLocks noGrp="1"/>
          </p:cNvSpPr>
          <p:nvPr>
            <p:ph type="subTitle" idx="7"/>
          </p:nvPr>
        </p:nvSpPr>
        <p:spPr>
          <a:xfrm>
            <a:off x="706113" y="1062242"/>
            <a:ext cx="7292294" cy="3467950"/>
          </a:xfrm>
        </p:spPr>
        <p:txBody>
          <a:bodyPr spcFirstLastPara="1" wrap="square" lIns="91425" tIns="91425" rIns="91425" bIns="91425" anchor="t" anchorCtr="0">
            <a:noAutofit/>
          </a:bodyPr>
          <a:lstStyle/>
          <a:p>
            <a:pPr marL="152400" indent="0"/>
            <a:r>
              <a:rPr lang="en-US" sz="1400" b="0">
                <a:cs typeface="Times New Roman"/>
              </a:rPr>
              <a:t>The AIMS project, a desktop e-commerce software, operates under several key assumptions:</a:t>
            </a:r>
          </a:p>
          <a:p>
            <a:pPr>
              <a:buFont typeface="Wingdings"/>
              <a:buChar char="§"/>
            </a:pPr>
            <a:r>
              <a:rPr lang="en-US" sz="1400">
                <a:cs typeface="Times New Roman"/>
              </a:rPr>
              <a:t>Compatibility:</a:t>
            </a:r>
            <a:r>
              <a:rPr lang="en-US" sz="1400" b="0">
                <a:cs typeface="Times New Roman"/>
              </a:rPr>
              <a:t> The software is expected to run on common desktop operating systems like Windows, macOS, and popular Linux distributions, suitable for home and small business hardware.</a:t>
            </a:r>
            <a:endParaRPr lang="en-US" sz="1400" b="0"/>
          </a:p>
          <a:p>
            <a:pPr>
              <a:buFont typeface="Wingdings"/>
              <a:buChar char="§"/>
            </a:pPr>
            <a:r>
              <a:rPr lang="en-US" sz="1400">
                <a:cs typeface="Times New Roman"/>
              </a:rPr>
              <a:t>Internet Dependence:</a:t>
            </a:r>
            <a:r>
              <a:rPr lang="en-US" sz="1400" b="0">
                <a:cs typeface="Times New Roman"/>
              </a:rPr>
              <a:t> A stable internet connection is required for browsing the catalog and making purchases using </a:t>
            </a:r>
            <a:r>
              <a:rPr lang="en-US" sz="1400" b="0" err="1">
                <a:cs typeface="Times New Roman"/>
              </a:rPr>
              <a:t>VNPay</a:t>
            </a:r>
            <a:r>
              <a:rPr lang="en-US" sz="1400" b="0">
                <a:cs typeface="Times New Roman"/>
              </a:rPr>
              <a:t>.</a:t>
            </a:r>
            <a:endParaRPr lang="en-US" sz="1400" b="0"/>
          </a:p>
          <a:p>
            <a:pPr>
              <a:buFont typeface="Wingdings"/>
              <a:buChar char="§"/>
            </a:pPr>
            <a:r>
              <a:rPr lang="en-US" sz="1400">
                <a:cs typeface="Times New Roman"/>
              </a:rPr>
              <a:t>User Familiarity:</a:t>
            </a:r>
            <a:r>
              <a:rPr lang="en-US" sz="1400" b="0">
                <a:cs typeface="Times New Roman"/>
              </a:rPr>
              <a:t> The system is designed for users with some experience in online shopping, offering an intuitive interface similar to common e-commerce platforms.</a:t>
            </a:r>
          </a:p>
          <a:p>
            <a:pPr>
              <a:buFont typeface="Wingdings"/>
              <a:buChar char="§"/>
            </a:pPr>
            <a:r>
              <a:rPr lang="en-US" sz="1400">
                <a:cs typeface="Times New Roman"/>
              </a:rPr>
              <a:t>Content Licensing:</a:t>
            </a:r>
            <a:r>
              <a:rPr lang="en-US" sz="1400" b="0">
                <a:cs typeface="Times New Roman"/>
              </a:rPr>
              <a:t> All media content available on AIMS is properly licensed from content providers, adhering to licensing and distribution agreements.</a:t>
            </a:r>
            <a:endParaRPr lang="en-US" sz="1400" b="0"/>
          </a:p>
          <a:p>
            <a:pPr>
              <a:buFont typeface="Wingdings"/>
              <a:buChar char="§"/>
            </a:pPr>
            <a:r>
              <a:rPr lang="en-US" sz="1400">
                <a:cs typeface="Times New Roman"/>
              </a:rPr>
              <a:t>Hardware Requirements:</a:t>
            </a:r>
            <a:r>
              <a:rPr lang="en-US" sz="1400" b="0">
                <a:cs typeface="Times New Roman"/>
              </a:rPr>
              <a:t> The software is assumed to have modest hardware requirements, making it compatible with most consumer-grade desktops and laptops.</a:t>
            </a:r>
          </a:p>
          <a:p>
            <a:pPr>
              <a:buFont typeface="Wingdings"/>
              <a:buChar char="§"/>
            </a:pPr>
            <a:endParaRPr 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02940" y="129421"/>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Assumption/Constraints/Risks</a:t>
            </a:r>
            <a:endParaRPr lang="en-US"/>
          </a:p>
        </p:txBody>
      </p:sp>
      <p:sp>
        <p:nvSpPr>
          <p:cNvPr id="3" name="Google Shape;1104;p34">
            <a:extLst>
              <a:ext uri="{FF2B5EF4-FFF2-40B4-BE49-F238E27FC236}">
                <a16:creationId xmlns:a16="http://schemas.microsoft.com/office/drawing/2014/main" id="{FB50050F-ADE4-0859-87FD-4CBBDDC85A88}"/>
              </a:ext>
            </a:extLst>
          </p:cNvPr>
          <p:cNvSpPr txBox="1">
            <a:spLocks/>
          </p:cNvSpPr>
          <p:nvPr/>
        </p:nvSpPr>
        <p:spPr>
          <a:xfrm>
            <a:off x="722034" y="419399"/>
            <a:ext cx="7718788" cy="64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cs typeface="Arial"/>
              </a:rPr>
              <a:t>Constraints</a:t>
            </a:r>
          </a:p>
        </p:txBody>
      </p:sp>
      <p:sp>
        <p:nvSpPr>
          <p:cNvPr id="19" name="Subtitle 18">
            <a:extLst>
              <a:ext uri="{FF2B5EF4-FFF2-40B4-BE49-F238E27FC236}">
                <a16:creationId xmlns:a16="http://schemas.microsoft.com/office/drawing/2014/main" id="{731F21C2-5410-B12C-03A0-CD3D20A1E31C}"/>
              </a:ext>
            </a:extLst>
          </p:cNvPr>
          <p:cNvSpPr>
            <a:spLocks noGrp="1"/>
          </p:cNvSpPr>
          <p:nvPr>
            <p:ph type="subTitle" idx="7"/>
          </p:nvPr>
        </p:nvSpPr>
        <p:spPr>
          <a:xfrm>
            <a:off x="706113" y="1062242"/>
            <a:ext cx="7292294" cy="1164366"/>
          </a:xfrm>
        </p:spPr>
        <p:txBody>
          <a:bodyPr spcFirstLastPara="1" wrap="square" lIns="91425" tIns="91425" rIns="91425" bIns="91425" anchor="t" anchorCtr="0">
            <a:noAutofit/>
          </a:bodyPr>
          <a:lstStyle/>
          <a:p>
            <a:pPr marL="438150" indent="-285750">
              <a:buFont typeface="Wingdings"/>
              <a:buChar char="§"/>
            </a:pPr>
            <a:r>
              <a:rPr lang="en-US" sz="1400" dirty="0">
                <a:cs typeface="Times New Roman"/>
              </a:rPr>
              <a:t>Internet Requirement for </a:t>
            </a:r>
            <a:r>
              <a:rPr lang="en-US" sz="1400" dirty="0" err="1">
                <a:cs typeface="Times New Roman"/>
              </a:rPr>
              <a:t>VNPay</a:t>
            </a:r>
            <a:r>
              <a:rPr lang="en-US" sz="1400" dirty="0">
                <a:cs typeface="Times New Roman"/>
              </a:rPr>
              <a:t>:</a:t>
            </a:r>
            <a:r>
              <a:rPr lang="en-US" sz="1400" b="0" dirty="0">
                <a:cs typeface="Times New Roman"/>
              </a:rPr>
              <a:t> Users must have an active internet connection to access </a:t>
            </a:r>
            <a:r>
              <a:rPr lang="en-US" sz="1400" b="0" dirty="0" err="1">
                <a:cs typeface="Times New Roman"/>
              </a:rPr>
              <a:t>VNPay</a:t>
            </a:r>
            <a:r>
              <a:rPr lang="en-US" sz="1400" b="0" dirty="0">
                <a:cs typeface="Times New Roman"/>
              </a:rPr>
              <a:t> functionality.</a:t>
            </a:r>
            <a:endParaRPr lang="en-US" dirty="0"/>
          </a:p>
          <a:p>
            <a:pPr marL="438150" indent="-285750">
              <a:buFont typeface="Wingdings"/>
              <a:buChar char="§"/>
            </a:pPr>
            <a:r>
              <a:rPr lang="en-US" sz="1400" dirty="0">
                <a:cs typeface="Times New Roman"/>
              </a:rPr>
              <a:t>Product Image Limitations:</a:t>
            </a:r>
            <a:r>
              <a:rPr lang="en-US" sz="1400" b="0" dirty="0">
                <a:cs typeface="Times New Roman"/>
              </a:rPr>
              <a:t> Users can only select from predefined product images, not upload custom images, to ensure consistency in the user experience.</a:t>
            </a:r>
          </a:p>
          <a:p>
            <a:pPr marL="152400" indent="0"/>
            <a:endParaRPr lang="en-US" sz="1400" b="0">
              <a:cs typeface="Times New Roman"/>
            </a:endParaRPr>
          </a:p>
          <a:p>
            <a:pPr>
              <a:buFont typeface="Wingdings"/>
              <a:buChar char="§"/>
            </a:pPr>
            <a:endParaRPr lang="en-US" sz="1400"/>
          </a:p>
        </p:txBody>
      </p:sp>
      <p:sp>
        <p:nvSpPr>
          <p:cNvPr id="2" name="Google Shape;1104;p34">
            <a:extLst>
              <a:ext uri="{FF2B5EF4-FFF2-40B4-BE49-F238E27FC236}">
                <a16:creationId xmlns:a16="http://schemas.microsoft.com/office/drawing/2014/main" id="{5257B31A-3810-46A1-2E51-415F097CC726}"/>
              </a:ext>
            </a:extLst>
          </p:cNvPr>
          <p:cNvSpPr txBox="1">
            <a:spLocks/>
          </p:cNvSpPr>
          <p:nvPr/>
        </p:nvSpPr>
        <p:spPr>
          <a:xfrm>
            <a:off x="722033" y="2133898"/>
            <a:ext cx="7718788" cy="64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cs typeface="Arial"/>
              </a:rPr>
              <a:t>Risks</a:t>
            </a:r>
          </a:p>
        </p:txBody>
      </p:sp>
      <p:sp>
        <p:nvSpPr>
          <p:cNvPr id="5" name="Subtitle 18">
            <a:extLst>
              <a:ext uri="{FF2B5EF4-FFF2-40B4-BE49-F238E27FC236}">
                <a16:creationId xmlns:a16="http://schemas.microsoft.com/office/drawing/2014/main" id="{936261F4-9BC8-DDA1-C0A8-F51638F9E486}"/>
              </a:ext>
            </a:extLst>
          </p:cNvPr>
          <p:cNvSpPr txBox="1">
            <a:spLocks/>
          </p:cNvSpPr>
          <p:nvPr/>
        </p:nvSpPr>
        <p:spPr>
          <a:xfrm>
            <a:off x="706113" y="2776742"/>
            <a:ext cx="7292294" cy="1164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438150" indent="-285750">
              <a:buFont typeface="Wingdings"/>
              <a:buChar char="§"/>
            </a:pPr>
            <a:r>
              <a:rPr lang="en-US" sz="1400" dirty="0">
                <a:cs typeface="Times New Roman"/>
              </a:rPr>
              <a:t>Internet Requirement for </a:t>
            </a:r>
            <a:r>
              <a:rPr lang="en-US" sz="1400" err="1">
                <a:cs typeface="Times New Roman"/>
              </a:rPr>
              <a:t>VNPay</a:t>
            </a:r>
            <a:r>
              <a:rPr lang="en-US" sz="1400" dirty="0">
                <a:cs typeface="Times New Roman"/>
              </a:rPr>
              <a:t>:</a:t>
            </a:r>
            <a:r>
              <a:rPr lang="en-US" sz="1400" b="0" dirty="0">
                <a:cs typeface="Times New Roman"/>
              </a:rPr>
              <a:t> Users must have an active internet connection to access </a:t>
            </a:r>
            <a:r>
              <a:rPr lang="en-US" sz="1400" b="0" err="1">
                <a:cs typeface="Times New Roman"/>
              </a:rPr>
              <a:t>VNPay</a:t>
            </a:r>
            <a:r>
              <a:rPr lang="en-US" sz="1400" b="0" dirty="0">
                <a:cs typeface="Times New Roman"/>
              </a:rPr>
              <a:t> functionality.</a:t>
            </a:r>
          </a:p>
          <a:p>
            <a:pPr marL="438150" indent="-285750">
              <a:buFont typeface="Wingdings"/>
              <a:buChar char="§"/>
            </a:pPr>
            <a:r>
              <a:rPr lang="en-US" sz="1400">
                <a:cs typeface="Times New Roman"/>
              </a:rPr>
              <a:t>Product Image Limitations</a:t>
            </a:r>
            <a:r>
              <a:rPr lang="en-US" sz="1400" dirty="0">
                <a:cs typeface="Times New Roman"/>
              </a:rPr>
              <a:t>:</a:t>
            </a:r>
            <a:r>
              <a:rPr lang="en-US" sz="1400" b="0" dirty="0">
                <a:cs typeface="Times New Roman"/>
              </a:rPr>
              <a:t> Users can only select from predefined product images, not upload custom images, to ensure consistency in the user experience.</a:t>
            </a:r>
            <a:endParaRPr lang="en-US" sz="1400" b="0"/>
          </a:p>
          <a:p>
            <a:pPr marL="438150" indent="-285750">
              <a:buFont typeface="Wingdings"/>
              <a:buChar char="§"/>
            </a:pPr>
            <a:endParaRPr lang="en-US" sz="1400" b="0" dirty="0">
              <a:cs typeface="Times New Roman"/>
            </a:endParaRPr>
          </a:p>
        </p:txBody>
      </p:sp>
    </p:spTree>
    <p:extLst>
      <p:ext uri="{BB962C8B-B14F-4D97-AF65-F5344CB8AC3E}">
        <p14:creationId xmlns:p14="http://schemas.microsoft.com/office/powerpoint/2010/main" val="85900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02940" y="129421"/>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Business Processes</a:t>
            </a:r>
          </a:p>
        </p:txBody>
      </p:sp>
      <p:sp>
        <p:nvSpPr>
          <p:cNvPr id="3" name="Google Shape;1104;p34">
            <a:extLst>
              <a:ext uri="{FF2B5EF4-FFF2-40B4-BE49-F238E27FC236}">
                <a16:creationId xmlns:a16="http://schemas.microsoft.com/office/drawing/2014/main" id="{FB50050F-ADE4-0859-87FD-4CBBDDC85A88}"/>
              </a:ext>
            </a:extLst>
          </p:cNvPr>
          <p:cNvSpPr txBox="1">
            <a:spLocks/>
          </p:cNvSpPr>
          <p:nvPr/>
        </p:nvSpPr>
        <p:spPr>
          <a:xfrm>
            <a:off x="722034" y="419399"/>
            <a:ext cx="7718788" cy="64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solidFill>
                  <a:srgbClr val="35363B"/>
                </a:solidFill>
                <a:cs typeface="Arial"/>
              </a:rPr>
              <a:t>The process of placing an order as a customer</a:t>
            </a:r>
            <a:endParaRPr lang="en-US"/>
          </a:p>
        </p:txBody>
      </p:sp>
      <p:sp>
        <p:nvSpPr>
          <p:cNvPr id="19" name="Subtitle 18">
            <a:extLst>
              <a:ext uri="{FF2B5EF4-FFF2-40B4-BE49-F238E27FC236}">
                <a16:creationId xmlns:a16="http://schemas.microsoft.com/office/drawing/2014/main" id="{731F21C2-5410-B12C-03A0-CD3D20A1E31C}"/>
              </a:ext>
            </a:extLst>
          </p:cNvPr>
          <p:cNvSpPr>
            <a:spLocks noGrp="1"/>
          </p:cNvSpPr>
          <p:nvPr>
            <p:ph type="subTitle" idx="7"/>
          </p:nvPr>
        </p:nvSpPr>
        <p:spPr>
          <a:xfrm>
            <a:off x="706113" y="1282050"/>
            <a:ext cx="7292294" cy="3467950"/>
          </a:xfrm>
        </p:spPr>
        <p:txBody>
          <a:bodyPr spcFirstLastPara="1" wrap="square" lIns="91425" tIns="91425" rIns="91425" bIns="91425" anchor="t" anchorCtr="0">
            <a:noAutofit/>
          </a:bodyPr>
          <a:lstStyle/>
          <a:p>
            <a:pPr>
              <a:buFont typeface="Wingdings"/>
              <a:buChar char="§"/>
            </a:pPr>
            <a:r>
              <a:rPr lang="en-US" sz="1400"/>
              <a:t>Customer requesting to place an order.</a:t>
            </a:r>
          </a:p>
          <a:p>
            <a:pPr marL="152400" indent="0"/>
            <a:endParaRPr lang="en-US" sz="1400"/>
          </a:p>
          <a:p>
            <a:pPr>
              <a:buFont typeface="Wingdings"/>
              <a:buChar char="§"/>
            </a:pPr>
            <a:r>
              <a:rPr lang="en-US" sz="1400"/>
              <a:t>The software then checks if there's enough inventory to fulfill the order.</a:t>
            </a:r>
          </a:p>
          <a:p>
            <a:pPr marL="152400" indent="0"/>
            <a:endParaRPr lang="en-US" sz="1400"/>
          </a:p>
          <a:p>
            <a:pPr>
              <a:buFont typeface="Wingdings"/>
              <a:buChar char="§"/>
            </a:pPr>
            <a:r>
              <a:rPr lang="en-US" sz="1400"/>
              <a:t>If sufficient, it prompts the customer to input delivery information, displaying the order details for any necessary adjustments.</a:t>
            </a:r>
          </a:p>
          <a:p>
            <a:pPr marL="152400" indent="0"/>
            <a:endParaRPr lang="en-US" sz="1400"/>
          </a:p>
          <a:p>
            <a:pPr>
              <a:buFont typeface="Wingdings"/>
              <a:buChar char="§"/>
            </a:pPr>
            <a:r>
              <a:rPr lang="en-US" sz="1400"/>
              <a:t>Once the customer submits the required information, the software calculates the order details, including the delivery fee and total price.</a:t>
            </a:r>
          </a:p>
          <a:p>
            <a:pPr marL="152400" indent="0"/>
            <a:endParaRPr lang="en-US" sz="1400"/>
          </a:p>
          <a:p>
            <a:pPr>
              <a:buFont typeface="Wingdings"/>
              <a:buChar char="§"/>
            </a:pPr>
            <a:r>
              <a:rPr lang="en-US" sz="1400"/>
              <a:t>The customer proceeds to payment, triggering the software to process the transaction and clear the shopping cart for future orders.</a:t>
            </a:r>
          </a:p>
          <a:p>
            <a:pPr marL="152400" indent="0"/>
            <a:endParaRPr lang="en-US" sz="1400"/>
          </a:p>
          <a:p>
            <a:pPr>
              <a:buFont typeface="Wingdings"/>
              <a:buChar char="§"/>
            </a:pPr>
            <a:r>
              <a:rPr lang="en-US" sz="1400"/>
              <a:t>The software displays general order information and transaction details.</a:t>
            </a:r>
          </a:p>
        </p:txBody>
      </p:sp>
    </p:spTree>
    <p:extLst>
      <p:ext uri="{BB962C8B-B14F-4D97-AF65-F5344CB8AC3E}">
        <p14:creationId xmlns:p14="http://schemas.microsoft.com/office/powerpoint/2010/main" val="1575848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720000" y="1472"/>
            <a:ext cx="7704000" cy="572700"/>
          </a:xfrm>
          <a:prstGeom prst="rect">
            <a:avLst/>
          </a:prstGeom>
        </p:spPr>
        <p:txBody>
          <a:bodyPr spcFirstLastPara="1" wrap="square" lIns="91425" tIns="91425" rIns="91425" bIns="91425" anchor="t" anchorCtr="0">
            <a:noAutofit/>
          </a:bodyPr>
          <a:lstStyle/>
          <a:p>
            <a:r>
              <a:rPr lang="en-US" sz="1800">
                <a:solidFill>
                  <a:srgbClr val="35363B"/>
                </a:solidFill>
                <a:cs typeface="Arial"/>
              </a:rPr>
              <a:t>The process of placing an order as a customer</a:t>
            </a:r>
            <a:endParaRPr lang="en" sz="1800" b="0">
              <a:solidFill>
                <a:srgbClr val="000000"/>
              </a:solidFill>
              <a:cs typeface="Arial"/>
            </a:endParaRPr>
          </a:p>
          <a:p>
            <a:endParaRPr lang="en">
              <a:cs typeface="Arial"/>
            </a:endParaRPr>
          </a:p>
        </p:txBody>
      </p:sp>
      <p:pic>
        <p:nvPicPr>
          <p:cNvPr id="3" name="Picture 2" descr="A diagram of a company&#10;&#10;Description automatically generated">
            <a:extLst>
              <a:ext uri="{FF2B5EF4-FFF2-40B4-BE49-F238E27FC236}">
                <a16:creationId xmlns:a16="http://schemas.microsoft.com/office/drawing/2014/main" id="{0C187846-F5E3-F976-9124-280DC0327BB0}"/>
              </a:ext>
            </a:extLst>
          </p:cNvPr>
          <p:cNvPicPr>
            <a:picLocks noChangeAspect="1"/>
          </p:cNvPicPr>
          <p:nvPr/>
        </p:nvPicPr>
        <p:blipFill>
          <a:blip r:embed="rId3"/>
          <a:stretch>
            <a:fillRect/>
          </a:stretch>
        </p:blipFill>
        <p:spPr>
          <a:xfrm>
            <a:off x="2728007" y="528850"/>
            <a:ext cx="3696515" cy="4529351"/>
          </a:xfrm>
          <a:prstGeom prst="rect">
            <a:avLst/>
          </a:prstGeom>
        </p:spPr>
      </p:pic>
    </p:spTree>
    <p:extLst>
      <p:ext uri="{BB962C8B-B14F-4D97-AF65-F5344CB8AC3E}">
        <p14:creationId xmlns:p14="http://schemas.microsoft.com/office/powerpoint/2010/main" val="3809488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02940" y="129421"/>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Business Processes</a:t>
            </a:r>
          </a:p>
        </p:txBody>
      </p:sp>
      <p:sp>
        <p:nvSpPr>
          <p:cNvPr id="3" name="Google Shape;1104;p34">
            <a:extLst>
              <a:ext uri="{FF2B5EF4-FFF2-40B4-BE49-F238E27FC236}">
                <a16:creationId xmlns:a16="http://schemas.microsoft.com/office/drawing/2014/main" id="{FB50050F-ADE4-0859-87FD-4CBBDDC85A88}"/>
              </a:ext>
            </a:extLst>
          </p:cNvPr>
          <p:cNvSpPr txBox="1">
            <a:spLocks/>
          </p:cNvSpPr>
          <p:nvPr/>
        </p:nvSpPr>
        <p:spPr>
          <a:xfrm>
            <a:off x="722034" y="419399"/>
            <a:ext cx="7718788" cy="64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solidFill>
                  <a:srgbClr val="35363B"/>
                </a:solidFill>
                <a:cs typeface="Arial"/>
              </a:rPr>
              <a:t>The process of placing rush order as a customer</a:t>
            </a:r>
          </a:p>
        </p:txBody>
      </p:sp>
      <p:sp>
        <p:nvSpPr>
          <p:cNvPr id="19" name="Subtitle 18">
            <a:extLst>
              <a:ext uri="{FF2B5EF4-FFF2-40B4-BE49-F238E27FC236}">
                <a16:creationId xmlns:a16="http://schemas.microsoft.com/office/drawing/2014/main" id="{731F21C2-5410-B12C-03A0-CD3D20A1E31C}"/>
              </a:ext>
            </a:extLst>
          </p:cNvPr>
          <p:cNvSpPr>
            <a:spLocks noGrp="1"/>
          </p:cNvSpPr>
          <p:nvPr>
            <p:ph type="subTitle" idx="7"/>
          </p:nvPr>
        </p:nvSpPr>
        <p:spPr>
          <a:xfrm>
            <a:off x="706113" y="1282050"/>
            <a:ext cx="7292294" cy="3467950"/>
          </a:xfrm>
        </p:spPr>
        <p:txBody>
          <a:bodyPr spcFirstLastPara="1" wrap="square" lIns="91425" tIns="91425" rIns="91425" bIns="91425" anchor="t" anchorCtr="0">
            <a:noAutofit/>
          </a:bodyPr>
          <a:lstStyle/>
          <a:p>
            <a:pPr>
              <a:buFont typeface="Wingdings"/>
              <a:buChar char="§"/>
            </a:pPr>
            <a:r>
              <a:rPr lang="en-US" sz="1400">
                <a:solidFill>
                  <a:srgbClr val="35363B"/>
                </a:solidFill>
                <a:cs typeface="Times New Roman"/>
              </a:rPr>
              <a:t>The software initiates a comprehensive evaluation to determine if the delivery address permits this expedited service and if any products are eligible.</a:t>
            </a:r>
          </a:p>
          <a:p>
            <a:pPr marL="152400" indent="0"/>
            <a:endParaRPr lang="en-US" sz="1400"/>
          </a:p>
          <a:p>
            <a:pPr>
              <a:buFont typeface="Wingdings"/>
              <a:buChar char="§"/>
            </a:pPr>
            <a:r>
              <a:rPr lang="en-US" sz="1400">
                <a:solidFill>
                  <a:srgbClr val="35363B"/>
                </a:solidFill>
                <a:cs typeface="Times New Roman"/>
              </a:rPr>
              <a:t>Prompts the customer to ask for supplementary details tailored specifically for rush order fulfillment.</a:t>
            </a:r>
            <a:endParaRPr lang="en-US"/>
          </a:p>
          <a:p>
            <a:pPr marL="152400" indent="0"/>
            <a:endParaRPr lang="en-US" sz="1400"/>
          </a:p>
          <a:p>
            <a:pPr>
              <a:buFont typeface="Wingdings"/>
              <a:buChar char="§"/>
            </a:pPr>
            <a:r>
              <a:rPr lang="en-US" sz="1400">
                <a:solidFill>
                  <a:srgbClr val="35363B"/>
                </a:solidFill>
                <a:cs typeface="Times New Roman"/>
              </a:rPr>
              <a:t>The software discerns which products meet the criteria for expedited delivery, treating those that do not accordingly.</a:t>
            </a:r>
            <a:endParaRPr lang="en-US"/>
          </a:p>
          <a:p>
            <a:pPr marL="152400" indent="0"/>
            <a:endParaRPr lang="en-US" sz="1400">
              <a:solidFill>
                <a:srgbClr val="35363B"/>
              </a:solidFill>
              <a:cs typeface="Times New Roman"/>
            </a:endParaRPr>
          </a:p>
          <a:p>
            <a:pPr>
              <a:buFont typeface="Wingdings"/>
              <a:buChar char="§"/>
            </a:pPr>
            <a:r>
              <a:rPr lang="en-US" sz="1400">
                <a:solidFill>
                  <a:srgbClr val="35363B"/>
                </a:solidFill>
                <a:cs typeface="Times New Roman"/>
              </a:rPr>
              <a:t>Computes and showcases the order particulars, encompassing the delivery fee and total cost, factoring in any additional charges associated with expedited delivery services.</a:t>
            </a:r>
            <a:endParaRPr lang="en-US">
              <a:solidFill>
                <a:srgbClr val="35363B"/>
              </a:solidFill>
            </a:endParaRPr>
          </a:p>
        </p:txBody>
      </p:sp>
    </p:spTree>
    <p:extLst>
      <p:ext uri="{BB962C8B-B14F-4D97-AF65-F5344CB8AC3E}">
        <p14:creationId xmlns:p14="http://schemas.microsoft.com/office/powerpoint/2010/main" val="224084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720000" y="1472"/>
            <a:ext cx="7704000" cy="572700"/>
          </a:xfrm>
          <a:prstGeom prst="rect">
            <a:avLst/>
          </a:prstGeom>
        </p:spPr>
        <p:txBody>
          <a:bodyPr spcFirstLastPara="1" wrap="square" lIns="91425" tIns="91425" rIns="91425" bIns="91425" anchor="t" anchorCtr="0">
            <a:noAutofit/>
          </a:bodyPr>
          <a:lstStyle/>
          <a:p>
            <a:r>
              <a:rPr lang="en-US" sz="1800">
                <a:solidFill>
                  <a:srgbClr val="35363B"/>
                </a:solidFill>
                <a:cs typeface="Arial"/>
              </a:rPr>
              <a:t>The process of placing an order as a customer</a:t>
            </a:r>
            <a:endParaRPr lang="en" sz="1800" b="0">
              <a:solidFill>
                <a:srgbClr val="000000"/>
              </a:solidFill>
              <a:cs typeface="Arial"/>
            </a:endParaRPr>
          </a:p>
          <a:p>
            <a:endParaRPr lang="en">
              <a:cs typeface="Arial"/>
            </a:endParaRPr>
          </a:p>
        </p:txBody>
      </p:sp>
      <p:pic>
        <p:nvPicPr>
          <p:cNvPr id="4" name="Picture 3" descr="A screenshot of a computer screen&#10;&#10;Description automatically generated">
            <a:extLst>
              <a:ext uri="{FF2B5EF4-FFF2-40B4-BE49-F238E27FC236}">
                <a16:creationId xmlns:a16="http://schemas.microsoft.com/office/drawing/2014/main" id="{9A0E8CC7-BD6A-BC6F-9EFE-F894122877E2}"/>
              </a:ext>
            </a:extLst>
          </p:cNvPr>
          <p:cNvPicPr>
            <a:picLocks noChangeAspect="1"/>
          </p:cNvPicPr>
          <p:nvPr/>
        </p:nvPicPr>
        <p:blipFill>
          <a:blip r:embed="rId3"/>
          <a:stretch>
            <a:fillRect/>
          </a:stretch>
        </p:blipFill>
        <p:spPr>
          <a:xfrm>
            <a:off x="1716795" y="426492"/>
            <a:ext cx="5710410" cy="4572001"/>
          </a:xfrm>
          <a:prstGeom prst="rect">
            <a:avLst/>
          </a:prstGeom>
        </p:spPr>
      </p:pic>
    </p:spTree>
    <p:extLst>
      <p:ext uri="{BB962C8B-B14F-4D97-AF65-F5344CB8AC3E}">
        <p14:creationId xmlns:p14="http://schemas.microsoft.com/office/powerpoint/2010/main" val="204951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02940" y="129421"/>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Business Processes</a:t>
            </a:r>
          </a:p>
        </p:txBody>
      </p:sp>
      <p:sp>
        <p:nvSpPr>
          <p:cNvPr id="3" name="Google Shape;1104;p34">
            <a:extLst>
              <a:ext uri="{FF2B5EF4-FFF2-40B4-BE49-F238E27FC236}">
                <a16:creationId xmlns:a16="http://schemas.microsoft.com/office/drawing/2014/main" id="{FB50050F-ADE4-0859-87FD-4CBBDDC85A88}"/>
              </a:ext>
            </a:extLst>
          </p:cNvPr>
          <p:cNvSpPr txBox="1">
            <a:spLocks/>
          </p:cNvSpPr>
          <p:nvPr/>
        </p:nvSpPr>
        <p:spPr>
          <a:xfrm>
            <a:off x="722034" y="419399"/>
            <a:ext cx="7718788" cy="64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solidFill>
                  <a:srgbClr val="35363B"/>
                </a:solidFill>
                <a:cs typeface="Arial"/>
              </a:rPr>
              <a:t>The process of paying for an order as a customer</a:t>
            </a:r>
            <a:endParaRPr lang="en-US"/>
          </a:p>
        </p:txBody>
      </p:sp>
      <p:sp>
        <p:nvSpPr>
          <p:cNvPr id="19" name="Subtitle 18">
            <a:extLst>
              <a:ext uri="{FF2B5EF4-FFF2-40B4-BE49-F238E27FC236}">
                <a16:creationId xmlns:a16="http://schemas.microsoft.com/office/drawing/2014/main" id="{731F21C2-5410-B12C-03A0-CD3D20A1E31C}"/>
              </a:ext>
            </a:extLst>
          </p:cNvPr>
          <p:cNvSpPr>
            <a:spLocks noGrp="1"/>
          </p:cNvSpPr>
          <p:nvPr>
            <p:ph type="subTitle" idx="7"/>
          </p:nvPr>
        </p:nvSpPr>
        <p:spPr>
          <a:xfrm>
            <a:off x="706114" y="1064719"/>
            <a:ext cx="7308392" cy="3830168"/>
          </a:xfrm>
        </p:spPr>
        <p:txBody>
          <a:bodyPr spcFirstLastPara="1" wrap="square" lIns="91425" tIns="91425" rIns="91425" bIns="91425" anchor="t" anchorCtr="0">
            <a:noAutofit/>
          </a:bodyPr>
          <a:lstStyle/>
          <a:p>
            <a:pPr>
              <a:buFont typeface="Wingdings"/>
              <a:buChar char="§"/>
            </a:pPr>
            <a:r>
              <a:rPr lang="en-US" sz="1400">
                <a:solidFill>
                  <a:srgbClr val="35363B"/>
                </a:solidFill>
                <a:cs typeface="Times New Roman"/>
              </a:rPr>
              <a:t>The software initially records and exhibits the invoice details, comprising a list of products, quantities, total price, delivery fee, and the overall amount due.</a:t>
            </a:r>
          </a:p>
          <a:p>
            <a:pPr marL="152400" indent="0"/>
            <a:endParaRPr lang="en-US" sz="1400"/>
          </a:p>
          <a:p>
            <a:pPr>
              <a:buFont typeface="Wingdings"/>
              <a:buChar char="§"/>
            </a:pPr>
            <a:r>
              <a:rPr lang="en-US" sz="1400">
                <a:solidFill>
                  <a:srgbClr val="35363B"/>
                </a:solidFill>
                <a:cs typeface="Times New Roman"/>
              </a:rPr>
              <a:t>The customer opts to settle the invoice.</a:t>
            </a:r>
            <a:endParaRPr lang="en-US">
              <a:solidFill>
                <a:srgbClr val="35363B"/>
              </a:solidFill>
            </a:endParaRPr>
          </a:p>
          <a:p>
            <a:pPr marL="152400" indent="0"/>
            <a:endParaRPr lang="en-US" sz="1400">
              <a:solidFill>
                <a:srgbClr val="35363B"/>
              </a:solidFill>
              <a:cs typeface="Times New Roman"/>
            </a:endParaRPr>
          </a:p>
          <a:p>
            <a:pPr>
              <a:buFont typeface="Wingdings"/>
              <a:buChar char="§"/>
            </a:pPr>
            <a:r>
              <a:rPr lang="en-US" sz="1400">
                <a:solidFill>
                  <a:srgbClr val="35363B"/>
                </a:solidFill>
                <a:cs typeface="Times New Roman"/>
              </a:rPr>
              <a:t>The software establishes a connection with </a:t>
            </a:r>
            <a:r>
              <a:rPr lang="en-US" sz="1400" err="1">
                <a:solidFill>
                  <a:srgbClr val="35363B"/>
                </a:solidFill>
                <a:cs typeface="Times New Roman"/>
              </a:rPr>
              <a:t>VNPay</a:t>
            </a:r>
            <a:r>
              <a:rPr lang="en-US" sz="1400">
                <a:solidFill>
                  <a:srgbClr val="35363B"/>
                </a:solidFill>
                <a:cs typeface="Times New Roman"/>
              </a:rPr>
              <a:t>, a payment gateway service.</a:t>
            </a:r>
            <a:endParaRPr lang="en-US" sz="1400">
              <a:solidFill>
                <a:srgbClr val="35363B"/>
              </a:solidFill>
            </a:endParaRPr>
          </a:p>
          <a:p>
            <a:pPr marL="152400" indent="0"/>
            <a:endParaRPr lang="en-US" sz="1400">
              <a:solidFill>
                <a:srgbClr val="35363B"/>
              </a:solidFill>
              <a:cs typeface="Times New Roman"/>
            </a:endParaRPr>
          </a:p>
          <a:p>
            <a:pPr>
              <a:buFont typeface="Wingdings"/>
              <a:buChar char="§"/>
            </a:pPr>
            <a:r>
              <a:rPr lang="en-US" sz="1400">
                <a:solidFill>
                  <a:srgbClr val="35363B"/>
                </a:solidFill>
                <a:cs typeface="Times New Roman"/>
              </a:rPr>
              <a:t>The customer then furnishes and submits the necessary payment information.</a:t>
            </a:r>
          </a:p>
          <a:p>
            <a:pPr>
              <a:buFont typeface="Wingdings"/>
              <a:buChar char="§"/>
            </a:pPr>
            <a:endParaRPr lang="en-US" sz="1400">
              <a:solidFill>
                <a:srgbClr val="35363B"/>
              </a:solidFill>
              <a:cs typeface="Times New Roman"/>
            </a:endParaRPr>
          </a:p>
          <a:p>
            <a:pPr>
              <a:buFont typeface="Wingdings"/>
              <a:buChar char="§"/>
            </a:pPr>
            <a:r>
              <a:rPr lang="en-US" sz="1400" err="1">
                <a:solidFill>
                  <a:srgbClr val="35363B"/>
                </a:solidFill>
                <a:cs typeface="Times New Roman"/>
              </a:rPr>
              <a:t>VNPay</a:t>
            </a:r>
            <a:r>
              <a:rPr lang="en-US" sz="1400">
                <a:solidFill>
                  <a:srgbClr val="35363B"/>
                </a:solidFill>
                <a:cs typeface="Times New Roman"/>
              </a:rPr>
              <a:t> executes the transaction, and upon completion, notifies the software of the transaction outcome.</a:t>
            </a:r>
          </a:p>
          <a:p>
            <a:pPr marL="152400" indent="0"/>
            <a:endParaRPr lang="en-US" sz="1400">
              <a:solidFill>
                <a:srgbClr val="35363B"/>
              </a:solidFill>
              <a:cs typeface="Times New Roman"/>
            </a:endParaRPr>
          </a:p>
          <a:p>
            <a:pPr>
              <a:buFont typeface="Wingdings"/>
              <a:buChar char="§"/>
            </a:pPr>
            <a:r>
              <a:rPr lang="en-US" sz="1400">
                <a:solidFill>
                  <a:srgbClr val="35363B"/>
                </a:solidFill>
                <a:cs typeface="Times New Roman"/>
              </a:rPr>
              <a:t>The software records pertinent transaction information for future reference and auditing purposes.</a:t>
            </a:r>
          </a:p>
        </p:txBody>
      </p:sp>
    </p:spTree>
    <p:extLst>
      <p:ext uri="{BB962C8B-B14F-4D97-AF65-F5344CB8AC3E}">
        <p14:creationId xmlns:p14="http://schemas.microsoft.com/office/powerpoint/2010/main" val="1081549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720000" y="1472"/>
            <a:ext cx="7704000" cy="572700"/>
          </a:xfrm>
          <a:prstGeom prst="rect">
            <a:avLst/>
          </a:prstGeom>
        </p:spPr>
        <p:txBody>
          <a:bodyPr spcFirstLastPara="1" wrap="square" lIns="91425" tIns="91425" rIns="91425" bIns="91425" anchor="t" anchorCtr="0">
            <a:noAutofit/>
          </a:bodyPr>
          <a:lstStyle/>
          <a:p>
            <a:r>
              <a:rPr lang="en-US" sz="1800">
                <a:solidFill>
                  <a:srgbClr val="35363B"/>
                </a:solidFill>
                <a:cs typeface="Arial"/>
              </a:rPr>
              <a:t>The process of paying for an order as a customer</a:t>
            </a:r>
            <a:endParaRPr lang="en-US"/>
          </a:p>
          <a:p>
            <a:endParaRPr lang="en">
              <a:cs typeface="Arial"/>
            </a:endParaRPr>
          </a:p>
        </p:txBody>
      </p:sp>
      <p:pic>
        <p:nvPicPr>
          <p:cNvPr id="5" name="Picture 4" descr="A diagram of a payment method&#10;&#10;Description automatically generated">
            <a:extLst>
              <a:ext uri="{FF2B5EF4-FFF2-40B4-BE49-F238E27FC236}">
                <a16:creationId xmlns:a16="http://schemas.microsoft.com/office/drawing/2014/main" id="{36B4E686-CB12-1461-C494-057042C00E0D}"/>
              </a:ext>
            </a:extLst>
          </p:cNvPr>
          <p:cNvPicPr>
            <a:picLocks noChangeAspect="1"/>
          </p:cNvPicPr>
          <p:nvPr/>
        </p:nvPicPr>
        <p:blipFill>
          <a:blip r:embed="rId3"/>
          <a:stretch>
            <a:fillRect/>
          </a:stretch>
        </p:blipFill>
        <p:spPr>
          <a:xfrm>
            <a:off x="1143838" y="435022"/>
            <a:ext cx="6847797" cy="4580530"/>
          </a:xfrm>
          <a:prstGeom prst="rect">
            <a:avLst/>
          </a:prstGeom>
        </p:spPr>
      </p:pic>
    </p:spTree>
    <p:extLst>
      <p:ext uri="{BB962C8B-B14F-4D97-AF65-F5344CB8AC3E}">
        <p14:creationId xmlns:p14="http://schemas.microsoft.com/office/powerpoint/2010/main" val="148027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3950460" y="1107127"/>
            <a:ext cx="4383600" cy="841800"/>
          </a:xfrm>
          <a:prstGeom prst="rect">
            <a:avLst/>
          </a:prstGeom>
        </p:spPr>
        <p:txBody>
          <a:bodyPr spcFirstLastPara="1" wrap="square" lIns="91425" tIns="91425" rIns="91425" bIns="91425" anchor="t" anchorCtr="0">
            <a:noAutofit/>
          </a:bodyPr>
          <a:lstStyle/>
          <a:p>
            <a:r>
              <a:rPr lang="en" dirty="0">
                <a:solidFill>
                  <a:srgbClr val="35363B"/>
                </a:solidFill>
                <a:cs typeface="Arial"/>
              </a:rPr>
              <a:t>System Architecture and Architecture Design</a:t>
            </a:r>
            <a:endParaRPr lang="en-US" dirty="0"/>
          </a:p>
        </p:txBody>
      </p:sp>
      <p:sp>
        <p:nvSpPr>
          <p:cNvPr id="967" name="Google Shape;967;p30"/>
          <p:cNvSpPr txBox="1">
            <a:spLocks noGrp="1"/>
          </p:cNvSpPr>
          <p:nvPr>
            <p:ph type="title" idx="2"/>
          </p:nvPr>
        </p:nvSpPr>
        <p:spPr>
          <a:xfrm>
            <a:off x="3950460" y="442744"/>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1196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265898"/>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Architectural Patterns</a:t>
            </a:r>
            <a:endParaRPr lang="en-US" dirty="0"/>
          </a:p>
        </p:txBody>
      </p:sp>
      <p:sp>
        <p:nvSpPr>
          <p:cNvPr id="6" name="Subtitle 18">
            <a:extLst>
              <a:ext uri="{FF2B5EF4-FFF2-40B4-BE49-F238E27FC236}">
                <a16:creationId xmlns:a16="http://schemas.microsoft.com/office/drawing/2014/main" id="{E0772B45-EB35-86EF-D948-AD7F5F746A8C}"/>
              </a:ext>
            </a:extLst>
          </p:cNvPr>
          <p:cNvSpPr txBox="1">
            <a:spLocks/>
          </p:cNvSpPr>
          <p:nvPr/>
        </p:nvSpPr>
        <p:spPr>
          <a:xfrm>
            <a:off x="706114" y="1064719"/>
            <a:ext cx="7308392" cy="38301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152400" indent="0"/>
            <a:r>
              <a:rPr lang="en-US" sz="1400" b="0">
                <a:solidFill>
                  <a:srgbClr val="35363B"/>
                </a:solidFill>
                <a:cs typeface="Times New Roman"/>
              </a:rPr>
              <a:t>We used </a:t>
            </a:r>
            <a:r>
              <a:rPr lang="en-US" sz="1400" b="0">
                <a:cs typeface="Times New Roman"/>
              </a:rPr>
              <a:t>the Entity-Views-Controller (EVC) pattern</a:t>
            </a:r>
            <a:r>
              <a:rPr lang="en-US" sz="1400" b="0">
                <a:solidFill>
                  <a:srgbClr val="35363B"/>
                </a:solidFill>
                <a:cs typeface="Times New Roman"/>
              </a:rPr>
              <a:t>, a </a:t>
            </a:r>
            <a:r>
              <a:rPr lang="en-US" sz="1400" b="0">
                <a:cs typeface="Times New Roman"/>
              </a:rPr>
              <a:t>variation of the Model-View-Controller (MVC) pattern. In this pattern:</a:t>
            </a:r>
            <a:endParaRPr lang="en-US" sz="1400" b="0" dirty="0">
              <a:cs typeface="Times New Roman"/>
            </a:endParaRPr>
          </a:p>
          <a:p>
            <a:pPr>
              <a:buFont typeface="Wingdings"/>
              <a:buChar char="§"/>
            </a:pPr>
            <a:r>
              <a:rPr lang="en-US" sz="1400" dirty="0">
                <a:cs typeface="Times New Roman"/>
              </a:rPr>
              <a:t>Entity: </a:t>
            </a:r>
            <a:r>
              <a:rPr lang="en-US" sz="1400" b="0" dirty="0">
                <a:cs typeface="Times New Roman"/>
              </a:rPr>
              <a:t>Represents the core business logic and data </a:t>
            </a:r>
            <a:r>
              <a:rPr lang="en-US" sz="1400" b="0" dirty="0">
                <a:solidFill>
                  <a:srgbClr val="35363B"/>
                </a:solidFill>
                <a:cs typeface="Times New Roman"/>
              </a:rPr>
              <a:t>of the application. Entities encapsulate the data and the rules that govern access to and updates of this data. They are similar to the Model in MVC.</a:t>
            </a:r>
            <a:endParaRPr lang="en-US" sz="1400" b="0" dirty="0"/>
          </a:p>
          <a:p>
            <a:pPr>
              <a:buFont typeface="Wingdings"/>
              <a:buChar char="§"/>
            </a:pPr>
            <a:r>
              <a:rPr lang="en-US" sz="1400" dirty="0">
                <a:cs typeface="Times New Roman"/>
              </a:rPr>
              <a:t>Views: </a:t>
            </a:r>
            <a:r>
              <a:rPr lang="en-US" sz="1400" b="0" dirty="0">
                <a:cs typeface="Times New Roman"/>
              </a:rPr>
              <a:t>Handle the presentation layer of the application. Views are responsible for displaying the data provided by the entities </a:t>
            </a:r>
            <a:r>
              <a:rPr lang="en-US" sz="1400" b="0" dirty="0">
                <a:solidFill>
                  <a:srgbClr val="35363B"/>
                </a:solidFill>
                <a:cs typeface="Times New Roman"/>
              </a:rPr>
              <a:t>to the user. They ensure that the data is presented in a meaningful way, often formatting or transforming it for display. They are similar to the View in MVC.</a:t>
            </a:r>
          </a:p>
          <a:p>
            <a:pPr>
              <a:buFont typeface="Wingdings"/>
              <a:buChar char="§"/>
            </a:pPr>
            <a:r>
              <a:rPr lang="en-US" sz="1400" dirty="0">
                <a:solidFill>
                  <a:srgbClr val="35363B"/>
                </a:solidFill>
                <a:cs typeface="Times New Roman"/>
              </a:rPr>
              <a:t>Controller: </a:t>
            </a:r>
            <a:r>
              <a:rPr lang="en-US" sz="1400" b="0" dirty="0">
                <a:solidFill>
                  <a:srgbClr val="35363B"/>
                </a:solidFill>
                <a:cs typeface="Times New Roman"/>
              </a:rPr>
              <a:t>Manages the user input and interactions, updating the entities and views accordingly. Controllers handle the logic that determines how the application responds to user actions, typically by calling methods on entities and updating views. They are similar to the Controller in MVC.</a:t>
            </a:r>
            <a:endParaRPr lang="en-US" sz="1400" b="0" dirty="0"/>
          </a:p>
          <a:p>
            <a:pPr>
              <a:buFont typeface="Wingdings"/>
              <a:buChar char="§"/>
            </a:pPr>
            <a:endParaRPr lang="en-US" sz="1400" dirty="0">
              <a:cs typeface="Times New Roman"/>
            </a:endParaRPr>
          </a:p>
        </p:txBody>
      </p:sp>
    </p:spTree>
    <p:extLst>
      <p:ext uri="{BB962C8B-B14F-4D97-AF65-F5344CB8AC3E}">
        <p14:creationId xmlns:p14="http://schemas.microsoft.com/office/powerpoint/2010/main" val="227857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897" name="Google Shape;897;p28"/>
          <p:cNvSpPr txBox="1">
            <a:spLocks noGrp="1"/>
          </p:cNvSpPr>
          <p:nvPr>
            <p:ph type="title" idx="2"/>
          </p:nvPr>
        </p:nvSpPr>
        <p:spPr>
          <a:xfrm>
            <a:off x="1100975"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898" name="Google Shape;898;p28"/>
          <p:cNvSpPr txBox="1">
            <a:spLocks noGrp="1"/>
          </p:cNvSpPr>
          <p:nvPr>
            <p:ph type="title" idx="3"/>
          </p:nvPr>
        </p:nvSpPr>
        <p:spPr>
          <a:xfrm>
            <a:off x="1883491" y="27892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899" name="Google Shape;899;p28"/>
          <p:cNvSpPr txBox="1">
            <a:spLocks noGrp="1"/>
          </p:cNvSpPr>
          <p:nvPr>
            <p:ph type="title" idx="4"/>
          </p:nvPr>
        </p:nvSpPr>
        <p:spPr>
          <a:xfrm>
            <a:off x="3419250"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00" name="Google Shape;900;p28"/>
          <p:cNvSpPr txBox="1">
            <a:spLocks noGrp="1"/>
          </p:cNvSpPr>
          <p:nvPr>
            <p:ph type="title" idx="5"/>
          </p:nvPr>
        </p:nvSpPr>
        <p:spPr>
          <a:xfrm>
            <a:off x="5362350" y="27892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901" name="Google Shape;901;p28"/>
          <p:cNvSpPr txBox="1">
            <a:spLocks noGrp="1"/>
          </p:cNvSpPr>
          <p:nvPr>
            <p:ph type="title" idx="6"/>
          </p:nvPr>
        </p:nvSpPr>
        <p:spPr>
          <a:xfrm>
            <a:off x="5737525"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903" name="Google Shape;903;p28"/>
          <p:cNvSpPr txBox="1">
            <a:spLocks noGrp="1"/>
          </p:cNvSpPr>
          <p:nvPr>
            <p:ph type="subTitle" idx="1"/>
          </p:nvPr>
        </p:nvSpPr>
        <p:spPr>
          <a:xfrm>
            <a:off x="1100975" y="1912475"/>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904" name="Google Shape;904;p28"/>
          <p:cNvSpPr txBox="1">
            <a:spLocks noGrp="1"/>
          </p:cNvSpPr>
          <p:nvPr>
            <p:ph type="subTitle" idx="8"/>
          </p:nvPr>
        </p:nvSpPr>
        <p:spPr>
          <a:xfrm>
            <a:off x="3401665" y="1771798"/>
            <a:ext cx="2305500" cy="75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Overall Description</a:t>
            </a:r>
          </a:p>
        </p:txBody>
      </p:sp>
      <p:sp>
        <p:nvSpPr>
          <p:cNvPr id="905" name="Google Shape;905;p28"/>
          <p:cNvSpPr txBox="1">
            <a:spLocks noGrp="1"/>
          </p:cNvSpPr>
          <p:nvPr>
            <p:ph type="subTitle" idx="9"/>
          </p:nvPr>
        </p:nvSpPr>
        <p:spPr>
          <a:xfrm>
            <a:off x="5719941" y="1771798"/>
            <a:ext cx="3026468" cy="750900"/>
          </a:xfrm>
          <a:prstGeom prst="rect">
            <a:avLst/>
          </a:prstGeom>
        </p:spPr>
        <p:txBody>
          <a:bodyPr spcFirstLastPara="1" wrap="square" lIns="91425" tIns="91425" rIns="91425" bIns="91425" anchor="t" anchorCtr="0">
            <a:noAutofit/>
          </a:bodyPr>
          <a:lstStyle/>
          <a:p>
            <a:pPr marL="0" indent="0"/>
            <a:r>
              <a:rPr lang="en-US" dirty="0">
                <a:solidFill>
                  <a:srgbClr val="35363B"/>
                </a:solidFill>
                <a:cs typeface="Arial"/>
              </a:rPr>
              <a:t>System Architecture and Architecture Design</a:t>
            </a:r>
            <a:endParaRPr lang="en-US" dirty="0"/>
          </a:p>
        </p:txBody>
      </p:sp>
      <p:sp>
        <p:nvSpPr>
          <p:cNvPr id="906" name="Google Shape;906;p28"/>
          <p:cNvSpPr txBox="1">
            <a:spLocks noGrp="1"/>
          </p:cNvSpPr>
          <p:nvPr>
            <p:ph type="subTitle" idx="13"/>
          </p:nvPr>
        </p:nvSpPr>
        <p:spPr>
          <a:xfrm>
            <a:off x="1839529" y="3498350"/>
            <a:ext cx="2305500" cy="75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Detailed Design</a:t>
            </a:r>
          </a:p>
        </p:txBody>
      </p:sp>
      <p:sp>
        <p:nvSpPr>
          <p:cNvPr id="907" name="Google Shape;907;p28"/>
          <p:cNvSpPr txBox="1">
            <a:spLocks noGrp="1"/>
          </p:cNvSpPr>
          <p:nvPr>
            <p:ph type="subTitle" idx="14"/>
          </p:nvPr>
        </p:nvSpPr>
        <p:spPr>
          <a:xfrm>
            <a:off x="5362350" y="3498350"/>
            <a:ext cx="2305500" cy="75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Design Considerations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265898"/>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Architectural Patterns</a:t>
            </a:r>
            <a:endParaRPr lang="en-US" dirty="0"/>
          </a:p>
        </p:txBody>
      </p:sp>
      <p:pic>
        <p:nvPicPr>
          <p:cNvPr id="2" name="Picture 1" descr="MVC - MDN Web Docs Glossary: Definitions of Web-related ...">
            <a:extLst>
              <a:ext uri="{FF2B5EF4-FFF2-40B4-BE49-F238E27FC236}">
                <a16:creationId xmlns:a16="http://schemas.microsoft.com/office/drawing/2014/main" id="{1DB0EC71-FACE-A919-0952-B9C7B59D99AF}"/>
              </a:ext>
            </a:extLst>
          </p:cNvPr>
          <p:cNvPicPr>
            <a:picLocks noChangeAspect="1"/>
          </p:cNvPicPr>
          <p:nvPr/>
        </p:nvPicPr>
        <p:blipFill>
          <a:blip r:embed="rId3"/>
          <a:stretch>
            <a:fillRect/>
          </a:stretch>
        </p:blipFill>
        <p:spPr>
          <a:xfrm>
            <a:off x="1714500" y="835925"/>
            <a:ext cx="5723530" cy="4307575"/>
          </a:xfrm>
          <a:prstGeom prst="rect">
            <a:avLst/>
          </a:prstGeom>
        </p:spPr>
      </p:pic>
    </p:spTree>
    <p:extLst>
      <p:ext uri="{BB962C8B-B14F-4D97-AF65-F5344CB8AC3E}">
        <p14:creationId xmlns:p14="http://schemas.microsoft.com/office/powerpoint/2010/main" val="348882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Use case “Place Order”</a:t>
            </a:r>
          </a:p>
        </p:txBody>
      </p:sp>
      <p:graphicFrame>
        <p:nvGraphicFramePr>
          <p:cNvPr id="26" name="Table 25">
            <a:extLst>
              <a:ext uri="{FF2B5EF4-FFF2-40B4-BE49-F238E27FC236}">
                <a16:creationId xmlns:a16="http://schemas.microsoft.com/office/drawing/2014/main" id="{E6253820-4608-460E-0154-953472D68E5A}"/>
              </a:ext>
            </a:extLst>
          </p:cNvPr>
          <p:cNvGraphicFramePr>
            <a:graphicFrameLocks noGrp="1"/>
          </p:cNvGraphicFramePr>
          <p:nvPr/>
        </p:nvGraphicFramePr>
        <p:xfrm>
          <a:off x="723793" y="1140940"/>
          <a:ext cx="7628445" cy="2656840"/>
        </p:xfrm>
        <a:graphic>
          <a:graphicData uri="http://schemas.openxmlformats.org/drawingml/2006/table">
            <a:tbl>
              <a:tblPr firstRow="1" bandRow="1">
                <a:tableStyleId>{ABDAB750-9CD0-4F34-A704-01C5EF6DEF27}</a:tableStyleId>
              </a:tblPr>
              <a:tblGrid>
                <a:gridCol w="1995985">
                  <a:extLst>
                    <a:ext uri="{9D8B030D-6E8A-4147-A177-3AD203B41FA5}">
                      <a16:colId xmlns:a16="http://schemas.microsoft.com/office/drawing/2014/main" val="2322531743"/>
                    </a:ext>
                  </a:extLst>
                </a:gridCol>
                <a:gridCol w="5632460">
                  <a:extLst>
                    <a:ext uri="{9D8B030D-6E8A-4147-A177-3AD203B41FA5}">
                      <a16:colId xmlns:a16="http://schemas.microsoft.com/office/drawing/2014/main" val="1411821260"/>
                    </a:ext>
                  </a:extLst>
                </a:gridCol>
              </a:tblGrid>
              <a:tr h="370840">
                <a:tc>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noProof="0">
                          <a:solidFill>
                            <a:schemeClr val="dk1"/>
                          </a:solidFill>
                          <a:latin typeface="Epilogue"/>
                          <a:cs typeface="Arial"/>
                          <a:sym typeface="Arial"/>
                        </a:rPr>
                        <a:t>Brief Description</a:t>
                      </a:r>
                      <a:endParaRPr lang="en-US" sz="1400" b="1" i="0" u="none" strike="noStrike" cap="none">
                        <a:solidFill>
                          <a:schemeClr val="dk1"/>
                        </a:solidFill>
                        <a:latin typeface="Epilogue"/>
                        <a:cs typeface="Arial"/>
                        <a:sym typeface="Arial"/>
                      </a:endParaRPr>
                    </a:p>
                  </a:txBody>
                  <a:tcPr/>
                </a:tc>
                <a:tc>
                  <a:txBody>
                    <a:bodyPr/>
                    <a:lstStyle/>
                    <a:p>
                      <a:pPr lvl="0" algn="l">
                        <a:buNone/>
                      </a:pPr>
                      <a:r>
                        <a:rPr lang="en-US" sz="1200" b="0" i="0" u="none" strike="noStrike" cap="none" noProof="0">
                          <a:solidFill>
                            <a:srgbClr val="000000"/>
                          </a:solidFill>
                          <a:effectLst/>
                          <a:latin typeface="Epilogue"/>
                          <a:cs typeface="Arial"/>
                          <a:sym typeface="Arial"/>
                        </a:rPr>
                        <a:t>The</a:t>
                      </a:r>
                      <a:r>
                        <a:rPr lang="en-US" sz="1200" b="0" i="0" u="none" strike="noStrike" baseline="0" noProof="0">
                          <a:solidFill>
                            <a:srgbClr val="000000"/>
                          </a:solidFill>
                          <a:latin typeface="Epilogue"/>
                        </a:rPr>
                        <a:t> </a:t>
                      </a:r>
                      <a:r>
                        <a:rPr lang="en-US" sz="1200" b="0" i="0" u="none" strike="noStrike" cap="none" noProof="0">
                          <a:solidFill>
                            <a:srgbClr val="000000"/>
                          </a:solidFill>
                          <a:effectLst/>
                          <a:latin typeface="Epilogue"/>
                          <a:cs typeface="Arial"/>
                          <a:sym typeface="Arial"/>
                        </a:rPr>
                        <a:t>use case “Place order” describes the interaction between customers and the AIMS system when the customers wish to request to make a purchase for anything they want which is already included in their carts.</a:t>
                      </a:r>
                    </a:p>
                  </a:txBody>
                  <a:tcPr/>
                </a:tc>
                <a:extLst>
                  <a:ext uri="{0D108BD9-81ED-4DB2-BD59-A6C34878D82A}">
                    <a16:rowId xmlns:a16="http://schemas.microsoft.com/office/drawing/2014/main" val="1263723359"/>
                  </a:ext>
                </a:extLst>
              </a:tr>
              <a:tr h="370840">
                <a:tc>
                  <a:txBody>
                    <a:bodyPr/>
                    <a:lstStyle/>
                    <a:p>
                      <a:pPr marL="0" marR="0" lvl="0" indent="0" algn="ctr" rtl="0">
                        <a:lnSpc>
                          <a:spcPct val="100000"/>
                        </a:lnSpc>
                        <a:spcBef>
                          <a:spcPts val="0"/>
                        </a:spcBef>
                        <a:spcAft>
                          <a:spcPts val="0"/>
                        </a:spcAft>
                        <a:buClr>
                          <a:srgbClr val="000000"/>
                        </a:buClr>
                        <a:buFont typeface="Arial"/>
                        <a:buNone/>
                      </a:pPr>
                      <a:r>
                        <a:rPr lang="vi" sz="1400" b="1" i="0" u="none" strike="noStrike" cap="none" noProof="0" err="1">
                          <a:solidFill>
                            <a:schemeClr val="dk1"/>
                          </a:solidFill>
                          <a:latin typeface="Epilogue"/>
                          <a:cs typeface="Arial"/>
                          <a:sym typeface="Arial"/>
                        </a:rPr>
                        <a:t>Actors</a:t>
                      </a:r>
                      <a:endParaRPr lang="en-US" sz="1400" b="1" i="0" u="none" strike="noStrike" cap="none" err="1">
                        <a:solidFill>
                          <a:schemeClr val="dk1"/>
                        </a:solidFill>
                        <a:latin typeface="Epilogue"/>
                        <a:cs typeface="Arial"/>
                        <a:sym typeface="Arial"/>
                      </a:endParaRPr>
                    </a:p>
                  </a:txBody>
                  <a:tcPr/>
                </a:tc>
                <a:tc>
                  <a:txBody>
                    <a:bodyPr/>
                    <a:lstStyle/>
                    <a:p>
                      <a:pPr algn="l"/>
                      <a:r>
                        <a:rPr lang="en-US" sz="1200">
                          <a:latin typeface="Epilogue"/>
                        </a:rPr>
                        <a:t>User</a:t>
                      </a:r>
                    </a:p>
                  </a:txBody>
                  <a:tcPr/>
                </a:tc>
                <a:extLst>
                  <a:ext uri="{0D108BD9-81ED-4DB2-BD59-A6C34878D82A}">
                    <a16:rowId xmlns:a16="http://schemas.microsoft.com/office/drawing/2014/main" val="627669077"/>
                  </a:ext>
                </a:extLst>
              </a:tr>
              <a:tr h="370840">
                <a:tc>
                  <a:txBody>
                    <a:bodyPr/>
                    <a:lstStyle/>
                    <a:p>
                      <a:pPr marL="0" marR="0" lvl="0" indent="0" algn="ctr">
                        <a:lnSpc>
                          <a:spcPct val="100000"/>
                        </a:lnSpc>
                        <a:spcBef>
                          <a:spcPts val="0"/>
                        </a:spcBef>
                        <a:spcAft>
                          <a:spcPts val="0"/>
                        </a:spcAft>
                        <a:buNone/>
                      </a:pPr>
                      <a:r>
                        <a:rPr lang="vi" sz="1400" b="1" i="0" u="none" strike="noStrike" cap="none" baseline="0" noProof="0" err="1">
                          <a:solidFill>
                            <a:srgbClr val="35363B"/>
                          </a:solidFill>
                          <a:latin typeface="Epilogue"/>
                        </a:rPr>
                        <a:t>Preconditions</a:t>
                      </a:r>
                      <a:endParaRPr lang="vi" sz="1400" b="1" i="0" u="none" strike="noStrike" cap="none" baseline="0" noProof="0" err="1">
                        <a:solidFill>
                          <a:srgbClr val="35363B"/>
                        </a:solidFill>
                        <a:latin typeface="Epilogue"/>
                        <a:sym typeface="Arial"/>
                      </a:endParaRPr>
                    </a:p>
                  </a:txBody>
                  <a:tcPr/>
                </a:tc>
                <a:tc>
                  <a:txBody>
                    <a:bodyPr/>
                    <a:lstStyle/>
                    <a:p>
                      <a:pPr marL="0" lvl="0" indent="0" algn="l">
                        <a:lnSpc>
                          <a:spcPct val="100000"/>
                        </a:lnSpc>
                        <a:buNone/>
                      </a:pPr>
                      <a:r>
                        <a:rPr lang="en-US" sz="1200" b="0" i="0" u="none" strike="noStrike" baseline="0" noProof="0">
                          <a:solidFill>
                            <a:srgbClr val="000000"/>
                          </a:solidFill>
                          <a:latin typeface="Epilogue"/>
                        </a:rPr>
                        <a:t>- The cart is not empty (at least 1 item is added to the cart). </a:t>
                      </a:r>
                    </a:p>
                    <a:p>
                      <a:pPr marL="0" lvl="0" indent="0" algn="l">
                        <a:lnSpc>
                          <a:spcPct val="100000"/>
                        </a:lnSpc>
                        <a:buNone/>
                      </a:pPr>
                      <a:endParaRPr lang="en-US" sz="1200" b="0" i="0" u="none" strike="noStrike" baseline="0" noProof="0">
                        <a:solidFill>
                          <a:srgbClr val="000000"/>
                        </a:solidFill>
                        <a:latin typeface="Epilogue"/>
                      </a:endParaRPr>
                    </a:p>
                    <a:p>
                      <a:pPr marL="0" lvl="0" indent="0" algn="l">
                        <a:lnSpc>
                          <a:spcPct val="100000"/>
                        </a:lnSpc>
                        <a:buNone/>
                      </a:pPr>
                      <a:r>
                        <a:rPr lang="en-US" sz="1200" b="0" i="0" u="none" strike="noStrike" baseline="0" noProof="0">
                          <a:solidFill>
                            <a:srgbClr val="000000"/>
                          </a:solidFill>
                          <a:latin typeface="Epilogue"/>
                        </a:rPr>
                        <a:t>- The customer reviewed the cart.</a:t>
                      </a:r>
                      <a:endParaRPr lang="en-US"/>
                    </a:p>
                  </a:txBody>
                  <a:tcPr/>
                </a:tc>
                <a:extLst>
                  <a:ext uri="{0D108BD9-81ED-4DB2-BD59-A6C34878D82A}">
                    <a16:rowId xmlns:a16="http://schemas.microsoft.com/office/drawing/2014/main" val="3417704245"/>
                  </a:ext>
                </a:extLst>
              </a:tr>
              <a:tr h="370840">
                <a:tc>
                  <a:txBody>
                    <a:bodyPr/>
                    <a:lstStyle/>
                    <a:p>
                      <a:pPr marL="0" marR="0" lvl="0" indent="0" algn="ctr">
                        <a:lnSpc>
                          <a:spcPct val="100000"/>
                        </a:lnSpc>
                        <a:spcBef>
                          <a:spcPts val="0"/>
                        </a:spcBef>
                        <a:spcAft>
                          <a:spcPts val="0"/>
                        </a:spcAft>
                        <a:buNone/>
                      </a:pPr>
                      <a:r>
                        <a:rPr lang="vi" sz="1400" b="1" i="0" u="none" strike="noStrike" cap="none" baseline="0" noProof="0" err="1">
                          <a:solidFill>
                            <a:srgbClr val="35363B"/>
                          </a:solidFill>
                          <a:latin typeface="Epilogue"/>
                        </a:rPr>
                        <a:t>Postconditions</a:t>
                      </a:r>
                      <a:endParaRPr lang="vi" sz="1400" b="1" i="0" u="none" strike="noStrike" cap="none" baseline="0" noProof="0" err="1">
                        <a:solidFill>
                          <a:srgbClr val="35363B"/>
                        </a:solidFill>
                        <a:latin typeface="Epilogue"/>
                        <a:sym typeface="Arial"/>
                      </a:endParaRPr>
                    </a:p>
                  </a:txBody>
                  <a:tcPr/>
                </a:tc>
                <a:tc>
                  <a:txBody>
                    <a:bodyPr/>
                    <a:lstStyle/>
                    <a:p>
                      <a:pPr marL="0" lvl="0" indent="0" algn="l">
                        <a:lnSpc>
                          <a:spcPct val="100000"/>
                        </a:lnSpc>
                        <a:buNone/>
                      </a:pPr>
                      <a:r>
                        <a:rPr lang="en-US" sz="1200" b="0" i="0" u="none" strike="noStrike" baseline="0" noProof="0">
                          <a:solidFill>
                            <a:srgbClr val="000000"/>
                          </a:solidFill>
                          <a:latin typeface="Epilogue"/>
                        </a:rPr>
                        <a:t>-The cart is emptied by the system to prepare for upcoming orders made by the customer.</a:t>
                      </a:r>
                    </a:p>
                    <a:p>
                      <a:pPr marL="0" lvl="0" indent="0" algn="l">
                        <a:lnSpc>
                          <a:spcPct val="100000"/>
                        </a:lnSpc>
                        <a:buNone/>
                      </a:pPr>
                      <a:endParaRPr lang="en-US" sz="1200" b="0" i="0" u="none" strike="noStrike" baseline="0" noProof="0">
                        <a:solidFill>
                          <a:srgbClr val="000000"/>
                        </a:solidFill>
                        <a:latin typeface="Epilogue"/>
                      </a:endParaRPr>
                    </a:p>
                    <a:p>
                      <a:pPr marL="0" lvl="0" indent="0" algn="l">
                        <a:lnSpc>
                          <a:spcPct val="100000"/>
                        </a:lnSpc>
                        <a:buNone/>
                      </a:pPr>
                      <a:r>
                        <a:rPr lang="en-US" sz="1200" b="0" i="0" u="none" strike="noStrike" baseline="0" noProof="0">
                          <a:solidFill>
                            <a:srgbClr val="000000"/>
                          </a:solidFill>
                          <a:latin typeface="Epilogue"/>
                        </a:rPr>
                        <a:t>-The transaction and order information are recorded in the system.</a:t>
                      </a:r>
                      <a:endParaRPr lang="en-US"/>
                    </a:p>
                  </a:txBody>
                  <a:tcPr/>
                </a:tc>
                <a:extLst>
                  <a:ext uri="{0D108BD9-81ED-4DB2-BD59-A6C34878D82A}">
                    <a16:rowId xmlns:a16="http://schemas.microsoft.com/office/drawing/2014/main" val="906288289"/>
                  </a:ext>
                </a:extLst>
              </a:tr>
            </a:tbl>
          </a:graphicData>
        </a:graphic>
      </p:graphicFrame>
    </p:spTree>
    <p:extLst>
      <p:ext uri="{BB962C8B-B14F-4D97-AF65-F5344CB8AC3E}">
        <p14:creationId xmlns:p14="http://schemas.microsoft.com/office/powerpoint/2010/main" val="217683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231779"/>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Interaction Diagrams “Place Order”</a:t>
            </a:r>
            <a:endParaRPr lang="en-US" dirty="0"/>
          </a:p>
        </p:txBody>
      </p:sp>
      <p:pic>
        <p:nvPicPr>
          <p:cNvPr id="2" name="Picture 1" descr="A screenshot of a computer program&#10;&#10;Description automatically generated">
            <a:extLst>
              <a:ext uri="{FF2B5EF4-FFF2-40B4-BE49-F238E27FC236}">
                <a16:creationId xmlns:a16="http://schemas.microsoft.com/office/drawing/2014/main" id="{860963CD-A415-ED0B-38B1-B0CD1EEECCF0}"/>
              </a:ext>
            </a:extLst>
          </p:cNvPr>
          <p:cNvPicPr>
            <a:picLocks noChangeAspect="1"/>
          </p:cNvPicPr>
          <p:nvPr/>
        </p:nvPicPr>
        <p:blipFill>
          <a:blip r:embed="rId3"/>
          <a:stretch>
            <a:fillRect/>
          </a:stretch>
        </p:blipFill>
        <p:spPr>
          <a:xfrm>
            <a:off x="2359478" y="801805"/>
            <a:ext cx="4442104" cy="4145508"/>
          </a:xfrm>
          <a:prstGeom prst="rect">
            <a:avLst/>
          </a:prstGeom>
        </p:spPr>
      </p:pic>
    </p:spTree>
    <p:extLst>
      <p:ext uri="{BB962C8B-B14F-4D97-AF65-F5344CB8AC3E}">
        <p14:creationId xmlns:p14="http://schemas.microsoft.com/office/powerpoint/2010/main" val="1812205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357782" y="501370"/>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Use case “Place Order with Place Rush Order”</a:t>
            </a:r>
            <a:endParaRPr lang="en">
              <a:solidFill>
                <a:srgbClr val="35363B"/>
              </a:solidFill>
            </a:endParaRPr>
          </a:p>
        </p:txBody>
      </p:sp>
      <p:graphicFrame>
        <p:nvGraphicFramePr>
          <p:cNvPr id="26" name="Table 25">
            <a:extLst>
              <a:ext uri="{FF2B5EF4-FFF2-40B4-BE49-F238E27FC236}">
                <a16:creationId xmlns:a16="http://schemas.microsoft.com/office/drawing/2014/main" id="{E6253820-4608-460E-0154-953472D68E5A}"/>
              </a:ext>
            </a:extLst>
          </p:cNvPr>
          <p:cNvGraphicFramePr>
            <a:graphicFrameLocks noGrp="1"/>
          </p:cNvGraphicFramePr>
          <p:nvPr>
            <p:extLst>
              <p:ext uri="{D42A27DB-BD31-4B8C-83A1-F6EECF244321}">
                <p14:modId xmlns:p14="http://schemas.microsoft.com/office/powerpoint/2010/main" val="2434949932"/>
              </p:ext>
            </p:extLst>
          </p:nvPr>
        </p:nvGraphicFramePr>
        <p:xfrm>
          <a:off x="361575" y="1752687"/>
          <a:ext cx="7628445" cy="2743200"/>
        </p:xfrm>
        <a:graphic>
          <a:graphicData uri="http://schemas.openxmlformats.org/drawingml/2006/table">
            <a:tbl>
              <a:tblPr firstRow="1" bandRow="1">
                <a:tableStyleId>{ABDAB750-9CD0-4F34-A704-01C5EF6DEF27}</a:tableStyleId>
              </a:tblPr>
              <a:tblGrid>
                <a:gridCol w="1995985">
                  <a:extLst>
                    <a:ext uri="{9D8B030D-6E8A-4147-A177-3AD203B41FA5}">
                      <a16:colId xmlns:a16="http://schemas.microsoft.com/office/drawing/2014/main" val="2322531743"/>
                    </a:ext>
                  </a:extLst>
                </a:gridCol>
                <a:gridCol w="5632460">
                  <a:extLst>
                    <a:ext uri="{9D8B030D-6E8A-4147-A177-3AD203B41FA5}">
                      <a16:colId xmlns:a16="http://schemas.microsoft.com/office/drawing/2014/main" val="1411821260"/>
                    </a:ext>
                  </a:extLst>
                </a:gridCol>
              </a:tblGrid>
              <a:tr h="370840">
                <a:tc>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noProof="0">
                          <a:solidFill>
                            <a:schemeClr val="dk1"/>
                          </a:solidFill>
                          <a:latin typeface="Epilogue"/>
                          <a:cs typeface="Arial"/>
                          <a:sym typeface="Arial"/>
                        </a:rPr>
                        <a:t>Brief Description</a:t>
                      </a:r>
                      <a:endParaRPr lang="en-US" sz="1400" b="1" i="0" u="none" strike="noStrike" cap="none">
                        <a:solidFill>
                          <a:schemeClr val="dk1"/>
                        </a:solidFill>
                        <a:latin typeface="Epilogue"/>
                        <a:cs typeface="Arial"/>
                        <a:sym typeface="Arial"/>
                      </a:endParaRPr>
                    </a:p>
                  </a:txBody>
                  <a:tcPr/>
                </a:tc>
                <a:tc>
                  <a:txBody>
                    <a:bodyPr/>
                    <a:lstStyle/>
                    <a:p>
                      <a:pPr lvl="0" algn="l">
                        <a:buNone/>
                      </a:pPr>
                      <a:r>
                        <a:rPr lang="en-US" sz="1200" b="0" i="0" u="none" strike="noStrike" cap="none" baseline="0" noProof="0">
                          <a:solidFill>
                            <a:srgbClr val="000000"/>
                          </a:solidFill>
                          <a:effectLst/>
                          <a:latin typeface="Epilogue"/>
                          <a:sym typeface="Arial"/>
                        </a:rPr>
                        <a:t>The</a:t>
                      </a:r>
                      <a:r>
                        <a:rPr lang="en-US" sz="1200" b="0" i="0" u="none" strike="noStrike" cap="none" baseline="0" noProof="0">
                          <a:solidFill>
                            <a:srgbClr val="000000"/>
                          </a:solidFill>
                          <a:effectLst/>
                          <a:latin typeface="Epilogue"/>
                        </a:rPr>
                        <a:t> </a:t>
                      </a:r>
                      <a:r>
                        <a:rPr lang="en-US" sz="1200" b="0" i="0" u="none" strike="noStrike" cap="none" baseline="0" noProof="0">
                          <a:solidFill>
                            <a:srgbClr val="000000"/>
                          </a:solidFill>
                          <a:effectLst/>
                          <a:latin typeface="Epilogue"/>
                          <a:sym typeface="Arial"/>
                        </a:rPr>
                        <a:t>use case “</a:t>
                      </a:r>
                      <a:r>
                        <a:rPr lang="en-US" sz="1200" b="0" i="0" u="none" strike="noStrike" cap="none" baseline="0" noProof="0">
                          <a:solidFill>
                            <a:srgbClr val="000000"/>
                          </a:solidFill>
                          <a:effectLst/>
                          <a:latin typeface="Epilogue"/>
                        </a:rPr>
                        <a:t>Place rush </a:t>
                      </a:r>
                      <a:r>
                        <a:rPr lang="en-US" sz="1200" b="0" i="0" u="none" strike="noStrike" cap="none" baseline="0" noProof="0">
                          <a:solidFill>
                            <a:srgbClr val="000000"/>
                          </a:solidFill>
                          <a:effectLst/>
                          <a:latin typeface="Epilogue"/>
                          <a:sym typeface="Arial"/>
                        </a:rPr>
                        <a:t>order” describes the interaction between customers and the </a:t>
                      </a:r>
                      <a:r>
                        <a:rPr lang="en-US" sz="1200" b="0" i="0" u="none" strike="noStrike" cap="none" baseline="0" noProof="0">
                          <a:solidFill>
                            <a:srgbClr val="000000"/>
                          </a:solidFill>
                          <a:effectLst/>
                          <a:latin typeface="Epilogue"/>
                        </a:rPr>
                        <a:t>AIMS system when the customers wish to request </a:t>
                      </a:r>
                      <a:r>
                        <a:rPr lang="en-US" sz="1200" b="0" i="0" u="none" strike="noStrike" cap="none" baseline="0" noProof="0">
                          <a:solidFill>
                            <a:srgbClr val="000000"/>
                          </a:solidFill>
                          <a:effectLst/>
                          <a:latin typeface="Epilogue"/>
                          <a:sym typeface="Arial"/>
                        </a:rPr>
                        <a:t>to </a:t>
                      </a:r>
                      <a:r>
                        <a:rPr lang="en-US" sz="1200" b="0" i="0" u="none" strike="noStrike" cap="none" baseline="0" noProof="0">
                          <a:solidFill>
                            <a:srgbClr val="000000"/>
                          </a:solidFill>
                          <a:effectLst/>
                          <a:latin typeface="Epilogue"/>
                        </a:rPr>
                        <a:t>place a rush order</a:t>
                      </a:r>
                      <a:r>
                        <a:rPr lang="en-US" sz="1200" b="0" i="0" u="none" strike="noStrike" cap="none" baseline="0" noProof="0">
                          <a:solidFill>
                            <a:srgbClr val="000000"/>
                          </a:solidFill>
                          <a:effectLst/>
                          <a:latin typeface="Epilogue"/>
                          <a:sym typeface="Arial"/>
                        </a:rPr>
                        <a:t>.</a:t>
                      </a:r>
                    </a:p>
                  </a:txBody>
                  <a:tcPr/>
                </a:tc>
                <a:extLst>
                  <a:ext uri="{0D108BD9-81ED-4DB2-BD59-A6C34878D82A}">
                    <a16:rowId xmlns:a16="http://schemas.microsoft.com/office/drawing/2014/main" val="1263723359"/>
                  </a:ext>
                </a:extLst>
              </a:tr>
              <a:tr h="370840">
                <a:tc>
                  <a:txBody>
                    <a:bodyPr/>
                    <a:lstStyle/>
                    <a:p>
                      <a:pPr marL="0" marR="0" lvl="0" indent="0" algn="ctr" rtl="0">
                        <a:lnSpc>
                          <a:spcPct val="100000"/>
                        </a:lnSpc>
                        <a:spcBef>
                          <a:spcPts val="0"/>
                        </a:spcBef>
                        <a:spcAft>
                          <a:spcPts val="0"/>
                        </a:spcAft>
                        <a:buClr>
                          <a:srgbClr val="000000"/>
                        </a:buClr>
                        <a:buFont typeface="Arial"/>
                        <a:buNone/>
                      </a:pPr>
                      <a:r>
                        <a:rPr lang="vi" sz="1400" b="1" i="0" u="none" strike="noStrike" cap="none" noProof="0" err="1">
                          <a:solidFill>
                            <a:schemeClr val="dk1"/>
                          </a:solidFill>
                          <a:latin typeface="Epilogue"/>
                          <a:cs typeface="Arial"/>
                          <a:sym typeface="Arial"/>
                        </a:rPr>
                        <a:t>Actors</a:t>
                      </a:r>
                      <a:endParaRPr lang="en-US" sz="1400" b="1" i="0" u="none" strike="noStrike" cap="none" err="1">
                        <a:solidFill>
                          <a:schemeClr val="dk1"/>
                        </a:solidFill>
                        <a:latin typeface="Epilogue"/>
                        <a:cs typeface="Arial"/>
                        <a:sym typeface="Arial"/>
                      </a:endParaRPr>
                    </a:p>
                  </a:txBody>
                  <a:tcPr/>
                </a:tc>
                <a:tc>
                  <a:txBody>
                    <a:bodyPr/>
                    <a:lstStyle/>
                    <a:p>
                      <a:pPr marL="171450" indent="-171450" algn="l">
                        <a:buFont typeface="Calibri"/>
                        <a:buChar char="-"/>
                      </a:pPr>
                      <a:r>
                        <a:rPr lang="en-US" sz="1200">
                          <a:latin typeface="Epilogue"/>
                        </a:rPr>
                        <a:t>User</a:t>
                      </a:r>
                    </a:p>
                    <a:p>
                      <a:pPr marL="0" lvl="0" indent="0" algn="l">
                        <a:buNone/>
                      </a:pPr>
                      <a:endParaRPr lang="en-US" sz="1200">
                        <a:latin typeface="Epilogue"/>
                      </a:endParaRPr>
                    </a:p>
                    <a:p>
                      <a:pPr marL="171450" lvl="0" indent="-171450" algn="l">
                        <a:buFont typeface="Calibri"/>
                        <a:buChar char="-"/>
                      </a:pPr>
                      <a:r>
                        <a:rPr lang="en-US" sz="1200">
                          <a:latin typeface="Epilogue"/>
                        </a:rPr>
                        <a:t>VNPAY</a:t>
                      </a:r>
                    </a:p>
                  </a:txBody>
                  <a:tcPr/>
                </a:tc>
                <a:extLst>
                  <a:ext uri="{0D108BD9-81ED-4DB2-BD59-A6C34878D82A}">
                    <a16:rowId xmlns:a16="http://schemas.microsoft.com/office/drawing/2014/main" val="627669077"/>
                  </a:ext>
                </a:extLst>
              </a:tr>
              <a:tr h="370840">
                <a:tc>
                  <a:txBody>
                    <a:bodyPr/>
                    <a:lstStyle/>
                    <a:p>
                      <a:pPr marL="0" marR="0" lvl="0" indent="0" algn="ctr">
                        <a:lnSpc>
                          <a:spcPct val="100000"/>
                        </a:lnSpc>
                        <a:spcBef>
                          <a:spcPts val="0"/>
                        </a:spcBef>
                        <a:spcAft>
                          <a:spcPts val="0"/>
                        </a:spcAft>
                        <a:buNone/>
                      </a:pPr>
                      <a:r>
                        <a:rPr lang="vi" sz="1400" b="1" i="0" u="none" strike="noStrike" cap="none" baseline="0" noProof="0" err="1">
                          <a:solidFill>
                            <a:srgbClr val="35363B"/>
                          </a:solidFill>
                          <a:latin typeface="Epilogue"/>
                        </a:rPr>
                        <a:t>Preconditions</a:t>
                      </a:r>
                      <a:endParaRPr lang="vi" sz="1400" b="1" i="0" u="none" strike="noStrike" cap="none" baseline="0" noProof="0" err="1">
                        <a:solidFill>
                          <a:srgbClr val="35363B"/>
                        </a:solidFill>
                        <a:latin typeface="Epilogue"/>
                        <a:sym typeface="Arial"/>
                      </a:endParaRPr>
                    </a:p>
                  </a:txBody>
                  <a:tcPr/>
                </a:tc>
                <a:tc>
                  <a:txBody>
                    <a:bodyPr/>
                    <a:lstStyle/>
                    <a:p>
                      <a:pPr marL="171450" lvl="0" indent="-171450" algn="l">
                        <a:lnSpc>
                          <a:spcPct val="100000"/>
                        </a:lnSpc>
                        <a:buFont typeface="Calibri"/>
                        <a:buChar char="-"/>
                      </a:pPr>
                      <a:r>
                        <a:rPr lang="en-US" sz="1200" b="0" i="0" u="none" strike="noStrike" baseline="0" noProof="0">
                          <a:solidFill>
                            <a:srgbClr val="000000"/>
                          </a:solidFill>
                          <a:latin typeface="Epilogue"/>
                        </a:rPr>
                        <a:t>The cart is not empty (at least 1 item is added to the cart).</a:t>
                      </a:r>
                    </a:p>
                    <a:p>
                      <a:pPr marL="0" lvl="0" indent="0" algn="l">
                        <a:lnSpc>
                          <a:spcPct val="100000"/>
                        </a:lnSpc>
                        <a:buNone/>
                      </a:pPr>
                      <a:endParaRPr lang="en-US" sz="1200" b="0" i="0" u="none" strike="noStrike" baseline="0" noProof="0">
                        <a:solidFill>
                          <a:srgbClr val="000000"/>
                        </a:solidFill>
                        <a:latin typeface="Epilogue"/>
                      </a:endParaRPr>
                    </a:p>
                    <a:p>
                      <a:pPr marL="171450" lvl="0" indent="-171450" algn="l">
                        <a:lnSpc>
                          <a:spcPct val="100000"/>
                        </a:lnSpc>
                        <a:buFont typeface="Calibri"/>
                        <a:buChar char="-"/>
                      </a:pPr>
                      <a:r>
                        <a:rPr lang="en-US" sz="1200" b="0" i="0" u="none" strike="noStrike" baseline="0" noProof="0">
                          <a:solidFill>
                            <a:srgbClr val="000000"/>
                          </a:solidFill>
                          <a:latin typeface="Epilogue"/>
                        </a:rPr>
                        <a:t>The customer reviewed the cart.</a:t>
                      </a:r>
                    </a:p>
                  </a:txBody>
                  <a:tcPr/>
                </a:tc>
                <a:extLst>
                  <a:ext uri="{0D108BD9-81ED-4DB2-BD59-A6C34878D82A}">
                    <a16:rowId xmlns:a16="http://schemas.microsoft.com/office/drawing/2014/main" val="3417704245"/>
                  </a:ext>
                </a:extLst>
              </a:tr>
              <a:tr h="370840">
                <a:tc>
                  <a:txBody>
                    <a:bodyPr/>
                    <a:lstStyle/>
                    <a:p>
                      <a:pPr marL="0" marR="0" lvl="0" indent="0" algn="ctr">
                        <a:lnSpc>
                          <a:spcPct val="100000"/>
                        </a:lnSpc>
                        <a:spcBef>
                          <a:spcPts val="0"/>
                        </a:spcBef>
                        <a:spcAft>
                          <a:spcPts val="0"/>
                        </a:spcAft>
                        <a:buNone/>
                      </a:pPr>
                      <a:r>
                        <a:rPr lang="vi" sz="1400" b="1" i="0" u="none" strike="noStrike" cap="none" baseline="0" noProof="0" err="1">
                          <a:solidFill>
                            <a:srgbClr val="35363B"/>
                          </a:solidFill>
                          <a:latin typeface="Epilogue"/>
                        </a:rPr>
                        <a:t>Postconditions</a:t>
                      </a:r>
                      <a:endParaRPr lang="vi" sz="1400" b="1" i="0" u="none" strike="noStrike" cap="none" baseline="0" noProof="0" err="1">
                        <a:solidFill>
                          <a:srgbClr val="35363B"/>
                        </a:solidFill>
                        <a:latin typeface="Epilogue"/>
                        <a:sym typeface="Arial"/>
                      </a:endParaRPr>
                    </a:p>
                  </a:txBody>
                  <a:tcPr/>
                </a:tc>
                <a:tc>
                  <a:txBody>
                    <a:bodyPr/>
                    <a:lstStyle/>
                    <a:p>
                      <a:pPr marL="171450" lvl="0" indent="-171450" algn="l">
                        <a:lnSpc>
                          <a:spcPct val="100000"/>
                        </a:lnSpc>
                        <a:buFont typeface="Calibri"/>
                        <a:buChar char="-"/>
                      </a:pPr>
                      <a:r>
                        <a:rPr lang="en-US" sz="1200" b="0" i="0" u="none" strike="noStrike" baseline="0" noProof="0">
                          <a:solidFill>
                            <a:srgbClr val="000000"/>
                          </a:solidFill>
                          <a:latin typeface="Epilogue"/>
                        </a:rPr>
                        <a:t>The cart is emptied by the system to prepare for upcoming orders made by the customer.</a:t>
                      </a:r>
                    </a:p>
                    <a:p>
                      <a:pPr marL="0" lvl="0" indent="0" algn="l">
                        <a:lnSpc>
                          <a:spcPct val="100000"/>
                        </a:lnSpc>
                        <a:buNone/>
                      </a:pPr>
                      <a:endParaRPr lang="en-US" sz="1200" b="0" i="0" u="none" strike="noStrike" baseline="0" noProof="0">
                        <a:solidFill>
                          <a:srgbClr val="000000"/>
                        </a:solidFill>
                        <a:latin typeface="Epilogue"/>
                      </a:endParaRPr>
                    </a:p>
                    <a:p>
                      <a:pPr marL="171450" lvl="0" indent="-171450" algn="l">
                        <a:lnSpc>
                          <a:spcPct val="100000"/>
                        </a:lnSpc>
                        <a:buFont typeface="Calibri"/>
                        <a:buChar char="-"/>
                      </a:pPr>
                      <a:r>
                        <a:rPr lang="en-US" sz="1200" b="0" i="0" u="none" strike="noStrike" baseline="0" noProof="0">
                          <a:solidFill>
                            <a:srgbClr val="000000"/>
                          </a:solidFill>
                          <a:latin typeface="Epilogue"/>
                        </a:rPr>
                        <a:t>The transaction and order information are recorded in the system.</a:t>
                      </a:r>
                    </a:p>
                  </a:txBody>
                  <a:tcPr/>
                </a:tc>
                <a:extLst>
                  <a:ext uri="{0D108BD9-81ED-4DB2-BD59-A6C34878D82A}">
                    <a16:rowId xmlns:a16="http://schemas.microsoft.com/office/drawing/2014/main" val="906288289"/>
                  </a:ext>
                </a:extLst>
              </a:tr>
            </a:tbl>
          </a:graphicData>
        </a:graphic>
      </p:graphicFrame>
    </p:spTree>
    <p:extLst>
      <p:ext uri="{BB962C8B-B14F-4D97-AF65-F5344CB8AC3E}">
        <p14:creationId xmlns:p14="http://schemas.microsoft.com/office/powerpoint/2010/main" val="745309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357782" y="501370"/>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Interaction Diagrams “Place Order with Place Rush Order”</a:t>
            </a:r>
            <a:endParaRPr lang="en" dirty="0">
              <a:solidFill>
                <a:srgbClr val="35363B"/>
              </a:solidFill>
            </a:endParaRPr>
          </a:p>
        </p:txBody>
      </p:sp>
      <p:pic>
        <p:nvPicPr>
          <p:cNvPr id="2" name="Picture 1" descr="A diagram of a delivery process&#10;&#10;Description automatically generated">
            <a:extLst>
              <a:ext uri="{FF2B5EF4-FFF2-40B4-BE49-F238E27FC236}">
                <a16:creationId xmlns:a16="http://schemas.microsoft.com/office/drawing/2014/main" id="{DA62DEC0-E2F6-4CDC-C39A-D23674ADF93E}"/>
              </a:ext>
            </a:extLst>
          </p:cNvPr>
          <p:cNvPicPr>
            <a:picLocks noChangeAspect="1"/>
          </p:cNvPicPr>
          <p:nvPr/>
        </p:nvPicPr>
        <p:blipFill>
          <a:blip r:embed="rId3"/>
          <a:stretch>
            <a:fillRect/>
          </a:stretch>
        </p:blipFill>
        <p:spPr>
          <a:xfrm>
            <a:off x="972403" y="1678982"/>
            <a:ext cx="7207724" cy="2902947"/>
          </a:xfrm>
          <a:prstGeom prst="rect">
            <a:avLst/>
          </a:prstGeom>
        </p:spPr>
      </p:pic>
    </p:spTree>
    <p:extLst>
      <p:ext uri="{BB962C8B-B14F-4D97-AF65-F5344CB8AC3E}">
        <p14:creationId xmlns:p14="http://schemas.microsoft.com/office/powerpoint/2010/main" val="793320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Use case “Pay Order”</a:t>
            </a:r>
          </a:p>
        </p:txBody>
      </p:sp>
      <p:graphicFrame>
        <p:nvGraphicFramePr>
          <p:cNvPr id="26" name="Table 25">
            <a:extLst>
              <a:ext uri="{FF2B5EF4-FFF2-40B4-BE49-F238E27FC236}">
                <a16:creationId xmlns:a16="http://schemas.microsoft.com/office/drawing/2014/main" id="{E6253820-4608-460E-0154-953472D68E5A}"/>
              </a:ext>
            </a:extLst>
          </p:cNvPr>
          <p:cNvGraphicFramePr>
            <a:graphicFrameLocks noGrp="1"/>
          </p:cNvGraphicFramePr>
          <p:nvPr>
            <p:extLst>
              <p:ext uri="{D42A27DB-BD31-4B8C-83A1-F6EECF244321}">
                <p14:modId xmlns:p14="http://schemas.microsoft.com/office/powerpoint/2010/main" val="2172017892"/>
              </p:ext>
            </p:extLst>
          </p:nvPr>
        </p:nvGraphicFramePr>
        <p:xfrm>
          <a:off x="723793" y="1140940"/>
          <a:ext cx="7628445" cy="2473960"/>
        </p:xfrm>
        <a:graphic>
          <a:graphicData uri="http://schemas.openxmlformats.org/drawingml/2006/table">
            <a:tbl>
              <a:tblPr firstRow="1" bandRow="1">
                <a:tableStyleId>{ABDAB750-9CD0-4F34-A704-01C5EF6DEF27}</a:tableStyleId>
              </a:tblPr>
              <a:tblGrid>
                <a:gridCol w="1995985">
                  <a:extLst>
                    <a:ext uri="{9D8B030D-6E8A-4147-A177-3AD203B41FA5}">
                      <a16:colId xmlns:a16="http://schemas.microsoft.com/office/drawing/2014/main" val="2322531743"/>
                    </a:ext>
                  </a:extLst>
                </a:gridCol>
                <a:gridCol w="5632460">
                  <a:extLst>
                    <a:ext uri="{9D8B030D-6E8A-4147-A177-3AD203B41FA5}">
                      <a16:colId xmlns:a16="http://schemas.microsoft.com/office/drawing/2014/main" val="1411821260"/>
                    </a:ext>
                  </a:extLst>
                </a:gridCol>
              </a:tblGrid>
              <a:tr h="370840">
                <a:tc>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noProof="0">
                          <a:solidFill>
                            <a:schemeClr val="dk1"/>
                          </a:solidFill>
                          <a:latin typeface="Epilogue"/>
                          <a:cs typeface="Arial"/>
                          <a:sym typeface="Arial"/>
                        </a:rPr>
                        <a:t>Brief Description</a:t>
                      </a:r>
                      <a:endParaRPr lang="en-US" sz="1400" b="1" i="0" u="none" strike="noStrike" cap="none">
                        <a:solidFill>
                          <a:schemeClr val="dk1"/>
                        </a:solidFill>
                        <a:latin typeface="Epilogue"/>
                        <a:cs typeface="Arial"/>
                        <a:sym typeface="Arial"/>
                      </a:endParaRPr>
                    </a:p>
                  </a:txBody>
                  <a:tcPr/>
                </a:tc>
                <a:tc>
                  <a:txBody>
                    <a:bodyPr/>
                    <a:lstStyle/>
                    <a:p>
                      <a:pPr lvl="0" algn="l">
                        <a:buNone/>
                      </a:pPr>
                      <a:r>
                        <a:rPr lang="en-US" sz="1200" b="0" i="0" u="none" strike="noStrike" cap="none" baseline="0" noProof="0">
                          <a:solidFill>
                            <a:srgbClr val="000000"/>
                          </a:solidFill>
                          <a:effectLst/>
                          <a:latin typeface="Epilogue"/>
                          <a:sym typeface="Arial"/>
                        </a:rPr>
                        <a:t>The</a:t>
                      </a:r>
                      <a:r>
                        <a:rPr lang="en-US" sz="1200" b="0" i="0" u="none" strike="noStrike" cap="none" baseline="0" noProof="0">
                          <a:solidFill>
                            <a:srgbClr val="000000"/>
                          </a:solidFill>
                          <a:effectLst/>
                          <a:latin typeface="Epilogue"/>
                        </a:rPr>
                        <a:t> </a:t>
                      </a:r>
                      <a:r>
                        <a:rPr lang="en-US" sz="1200" b="0" i="0" u="none" strike="noStrike" cap="none" baseline="0" noProof="0">
                          <a:solidFill>
                            <a:srgbClr val="000000"/>
                          </a:solidFill>
                          <a:effectLst/>
                          <a:latin typeface="Epilogue"/>
                          <a:sym typeface="Arial"/>
                        </a:rPr>
                        <a:t>use case “</a:t>
                      </a:r>
                      <a:r>
                        <a:rPr lang="en-US" sz="1200" b="0" i="0" u="none" strike="noStrike" cap="none" baseline="0" noProof="0">
                          <a:solidFill>
                            <a:srgbClr val="000000"/>
                          </a:solidFill>
                          <a:effectLst/>
                          <a:latin typeface="Epilogue"/>
                        </a:rPr>
                        <a:t>Pay </a:t>
                      </a:r>
                      <a:r>
                        <a:rPr lang="en-US" sz="1200" b="0" i="0" u="none" strike="noStrike" cap="none" baseline="0" noProof="0">
                          <a:solidFill>
                            <a:srgbClr val="000000"/>
                          </a:solidFill>
                          <a:effectLst/>
                          <a:latin typeface="Epilogue"/>
                          <a:sym typeface="Arial"/>
                        </a:rPr>
                        <a:t>order” describes the interaction between customers and the </a:t>
                      </a:r>
                      <a:r>
                        <a:rPr lang="en-US" sz="1200" b="0" i="0" u="none" strike="noStrike" cap="none" baseline="0" noProof="0">
                          <a:solidFill>
                            <a:srgbClr val="000000"/>
                          </a:solidFill>
                          <a:effectLst/>
                          <a:latin typeface="Epilogue"/>
                        </a:rPr>
                        <a:t>software with </a:t>
                      </a:r>
                      <a:r>
                        <a:rPr lang="en-US" sz="1200" b="0" i="0" u="none" strike="noStrike" cap="none" baseline="0" noProof="0">
                          <a:solidFill>
                            <a:srgbClr val="000000"/>
                          </a:solidFill>
                          <a:effectLst/>
                          <a:latin typeface="Epilogue"/>
                          <a:sym typeface="Arial"/>
                        </a:rPr>
                        <a:t>the </a:t>
                      </a:r>
                      <a:r>
                        <a:rPr lang="en-US" sz="1200" b="0" i="0" u="none" strike="noStrike" cap="none" baseline="0" noProof="0">
                          <a:solidFill>
                            <a:srgbClr val="000000"/>
                          </a:solidFill>
                          <a:effectLst/>
                          <a:latin typeface="Epilogue"/>
                        </a:rPr>
                        <a:t>support of </a:t>
                      </a:r>
                      <a:r>
                        <a:rPr lang="en-US" sz="1200" b="0" i="0" u="none" strike="noStrike" cap="none" baseline="0" noProof="0" err="1">
                          <a:solidFill>
                            <a:srgbClr val="000000"/>
                          </a:solidFill>
                          <a:effectLst/>
                          <a:latin typeface="Epilogue"/>
                        </a:rPr>
                        <a:t>VNPay</a:t>
                      </a:r>
                      <a:r>
                        <a:rPr lang="en-US" sz="1200" b="0" i="0" u="none" strike="noStrike" cap="none" baseline="0" noProof="0">
                          <a:solidFill>
                            <a:srgbClr val="000000"/>
                          </a:solidFill>
                          <a:effectLst/>
                          <a:latin typeface="Epilogue"/>
                        </a:rPr>
                        <a:t> system </a:t>
                      </a:r>
                      <a:r>
                        <a:rPr lang="en-US" sz="1200" b="0" i="0" u="none" strike="noStrike" cap="none" baseline="0" noProof="0">
                          <a:solidFill>
                            <a:srgbClr val="000000"/>
                          </a:solidFill>
                          <a:effectLst/>
                          <a:latin typeface="Epilogue"/>
                          <a:sym typeface="Arial"/>
                        </a:rPr>
                        <a:t>to make </a:t>
                      </a:r>
                      <a:r>
                        <a:rPr lang="en-US" sz="1200" b="0" i="0" u="none" strike="noStrike" cap="none" baseline="0" noProof="0">
                          <a:solidFill>
                            <a:srgbClr val="000000"/>
                          </a:solidFill>
                          <a:effectLst/>
                          <a:latin typeface="Epilogue"/>
                        </a:rPr>
                        <a:t>transactions</a:t>
                      </a:r>
                      <a:r>
                        <a:rPr lang="en-US" sz="1200" b="0" i="0" u="none" strike="noStrike" cap="none" baseline="0" noProof="0">
                          <a:solidFill>
                            <a:srgbClr val="000000"/>
                          </a:solidFill>
                          <a:effectLst/>
                          <a:latin typeface="Epilogue"/>
                          <a:sym typeface="Arial"/>
                        </a:rPr>
                        <a:t>.</a:t>
                      </a:r>
                    </a:p>
                  </a:txBody>
                  <a:tcPr/>
                </a:tc>
                <a:extLst>
                  <a:ext uri="{0D108BD9-81ED-4DB2-BD59-A6C34878D82A}">
                    <a16:rowId xmlns:a16="http://schemas.microsoft.com/office/drawing/2014/main" val="1263723359"/>
                  </a:ext>
                </a:extLst>
              </a:tr>
              <a:tr h="370840">
                <a:tc>
                  <a:txBody>
                    <a:bodyPr/>
                    <a:lstStyle/>
                    <a:p>
                      <a:pPr marL="0" marR="0" lvl="0" indent="0" algn="ctr" rtl="0">
                        <a:lnSpc>
                          <a:spcPct val="100000"/>
                        </a:lnSpc>
                        <a:spcBef>
                          <a:spcPts val="0"/>
                        </a:spcBef>
                        <a:spcAft>
                          <a:spcPts val="0"/>
                        </a:spcAft>
                        <a:buClr>
                          <a:srgbClr val="000000"/>
                        </a:buClr>
                        <a:buFont typeface="Arial"/>
                        <a:buNone/>
                      </a:pPr>
                      <a:r>
                        <a:rPr lang="vi" sz="1400" b="1" i="0" u="none" strike="noStrike" cap="none" noProof="0" err="1">
                          <a:solidFill>
                            <a:schemeClr val="dk1"/>
                          </a:solidFill>
                          <a:latin typeface="Epilogue"/>
                          <a:cs typeface="Arial"/>
                          <a:sym typeface="Arial"/>
                        </a:rPr>
                        <a:t>Actors</a:t>
                      </a:r>
                      <a:endParaRPr lang="en-US" sz="1400" b="1" i="0" u="none" strike="noStrike" cap="none" err="1">
                        <a:solidFill>
                          <a:schemeClr val="dk1"/>
                        </a:solidFill>
                        <a:latin typeface="Epilogue"/>
                        <a:cs typeface="Arial"/>
                        <a:sym typeface="Arial"/>
                      </a:endParaRPr>
                    </a:p>
                  </a:txBody>
                  <a:tcPr/>
                </a:tc>
                <a:tc>
                  <a:txBody>
                    <a:bodyPr/>
                    <a:lstStyle/>
                    <a:p>
                      <a:pPr marL="171450" indent="-171450" algn="l">
                        <a:buFont typeface="Calibri"/>
                        <a:buChar char="-"/>
                      </a:pPr>
                      <a:r>
                        <a:rPr lang="en-US" sz="1200">
                          <a:latin typeface="Epilogue"/>
                        </a:rPr>
                        <a:t>User</a:t>
                      </a:r>
                    </a:p>
                    <a:p>
                      <a:pPr marL="0" lvl="0" indent="0" algn="l">
                        <a:buNone/>
                      </a:pPr>
                      <a:endParaRPr lang="en-US" sz="1200">
                        <a:latin typeface="Epilogue"/>
                      </a:endParaRPr>
                    </a:p>
                    <a:p>
                      <a:pPr marL="171450" lvl="0" indent="-171450" algn="l">
                        <a:buFont typeface="Calibri"/>
                        <a:buChar char="-"/>
                      </a:pPr>
                      <a:r>
                        <a:rPr lang="en-US" sz="1200">
                          <a:latin typeface="Epilogue"/>
                        </a:rPr>
                        <a:t>VNPAY</a:t>
                      </a:r>
                    </a:p>
                  </a:txBody>
                  <a:tcPr/>
                </a:tc>
                <a:extLst>
                  <a:ext uri="{0D108BD9-81ED-4DB2-BD59-A6C34878D82A}">
                    <a16:rowId xmlns:a16="http://schemas.microsoft.com/office/drawing/2014/main" val="627669077"/>
                  </a:ext>
                </a:extLst>
              </a:tr>
              <a:tr h="370840">
                <a:tc>
                  <a:txBody>
                    <a:bodyPr/>
                    <a:lstStyle/>
                    <a:p>
                      <a:pPr marL="0" marR="0" lvl="0" indent="0" algn="ctr">
                        <a:lnSpc>
                          <a:spcPct val="100000"/>
                        </a:lnSpc>
                        <a:spcBef>
                          <a:spcPts val="0"/>
                        </a:spcBef>
                        <a:spcAft>
                          <a:spcPts val="0"/>
                        </a:spcAft>
                        <a:buNone/>
                      </a:pPr>
                      <a:r>
                        <a:rPr lang="vi" sz="1400" b="1" i="0" u="none" strike="noStrike" cap="none" baseline="0" noProof="0" err="1">
                          <a:solidFill>
                            <a:srgbClr val="35363B"/>
                          </a:solidFill>
                          <a:latin typeface="Epilogue"/>
                        </a:rPr>
                        <a:t>Preconditions</a:t>
                      </a:r>
                      <a:endParaRPr lang="vi" sz="1400" b="1" i="0" u="none" strike="noStrike" cap="none" baseline="0" noProof="0" err="1">
                        <a:solidFill>
                          <a:srgbClr val="35363B"/>
                        </a:solidFill>
                        <a:latin typeface="Epilogue"/>
                        <a:sym typeface="Arial"/>
                      </a:endParaRPr>
                    </a:p>
                  </a:txBody>
                  <a:tcPr/>
                </a:tc>
                <a:tc>
                  <a:txBody>
                    <a:bodyPr/>
                    <a:lstStyle/>
                    <a:p>
                      <a:pPr marL="0" lvl="0" indent="0" algn="l">
                        <a:lnSpc>
                          <a:spcPct val="100000"/>
                        </a:lnSpc>
                        <a:buNone/>
                      </a:pPr>
                      <a:r>
                        <a:rPr lang="en-US" sz="1200" b="0" i="0" u="none" strike="noStrike" baseline="0" noProof="0">
                          <a:solidFill>
                            <a:srgbClr val="000000"/>
                          </a:solidFill>
                          <a:latin typeface="Epilogue"/>
                        </a:rPr>
                        <a:t>- The customer successfully chooses to proceed to pay for the order.</a:t>
                      </a:r>
                    </a:p>
                    <a:p>
                      <a:pPr marL="0" lvl="0" indent="0" algn="l">
                        <a:lnSpc>
                          <a:spcPct val="100000"/>
                        </a:lnSpc>
                        <a:buNone/>
                      </a:pPr>
                      <a:endParaRPr lang="en-US" sz="1200" b="0" i="0" u="none" strike="noStrike" baseline="0" noProof="0">
                        <a:solidFill>
                          <a:srgbClr val="000000"/>
                        </a:solidFill>
                        <a:latin typeface="Epilogue"/>
                      </a:endParaRPr>
                    </a:p>
                    <a:p>
                      <a:pPr marL="0" lvl="0" indent="0" algn="l">
                        <a:lnSpc>
                          <a:spcPct val="100000"/>
                        </a:lnSpc>
                        <a:buNone/>
                      </a:pPr>
                      <a:r>
                        <a:rPr lang="en-US" sz="1200" b="0" i="0" u="none" strike="noStrike" baseline="0" noProof="0">
                          <a:solidFill>
                            <a:srgbClr val="000000"/>
                          </a:solidFill>
                          <a:latin typeface="Epilogue"/>
                        </a:rPr>
                        <a:t>- The software has finished calculating the total price including the delivery fee.</a:t>
                      </a:r>
                    </a:p>
                  </a:txBody>
                  <a:tcPr/>
                </a:tc>
                <a:extLst>
                  <a:ext uri="{0D108BD9-81ED-4DB2-BD59-A6C34878D82A}">
                    <a16:rowId xmlns:a16="http://schemas.microsoft.com/office/drawing/2014/main" val="3417704245"/>
                  </a:ext>
                </a:extLst>
              </a:tr>
              <a:tr h="370840">
                <a:tc>
                  <a:txBody>
                    <a:bodyPr/>
                    <a:lstStyle/>
                    <a:p>
                      <a:pPr marL="0" marR="0" lvl="0" indent="0" algn="ctr">
                        <a:lnSpc>
                          <a:spcPct val="100000"/>
                        </a:lnSpc>
                        <a:spcBef>
                          <a:spcPts val="0"/>
                        </a:spcBef>
                        <a:spcAft>
                          <a:spcPts val="0"/>
                        </a:spcAft>
                        <a:buNone/>
                      </a:pPr>
                      <a:r>
                        <a:rPr lang="vi" sz="1400" b="1" i="0" u="none" strike="noStrike" cap="none" baseline="0" noProof="0" err="1">
                          <a:solidFill>
                            <a:srgbClr val="35363B"/>
                          </a:solidFill>
                          <a:latin typeface="Epilogue"/>
                        </a:rPr>
                        <a:t>Postconditions</a:t>
                      </a:r>
                      <a:endParaRPr lang="vi" sz="1400" b="1" i="0" u="none" strike="noStrike" cap="none" baseline="0" noProof="0" err="1">
                        <a:solidFill>
                          <a:srgbClr val="35363B"/>
                        </a:solidFill>
                        <a:latin typeface="Epilogue"/>
                        <a:sym typeface="Arial"/>
                      </a:endParaRPr>
                    </a:p>
                  </a:txBody>
                  <a:tcPr/>
                </a:tc>
                <a:tc>
                  <a:txBody>
                    <a:bodyPr/>
                    <a:lstStyle/>
                    <a:p>
                      <a:pPr marL="0" lvl="0" indent="0" algn="l">
                        <a:lnSpc>
                          <a:spcPct val="100000"/>
                        </a:lnSpc>
                        <a:buNone/>
                      </a:pPr>
                      <a:r>
                        <a:rPr lang="en-US" sz="1200" b="0" i="0" u="none" strike="noStrike" baseline="0" noProof="0">
                          <a:solidFill>
                            <a:srgbClr val="000000"/>
                          </a:solidFill>
                          <a:latin typeface="Epilogue"/>
                        </a:rPr>
                        <a:t>The transaction information is recorded successfully in the system.</a:t>
                      </a:r>
                    </a:p>
                  </a:txBody>
                  <a:tcPr/>
                </a:tc>
                <a:extLst>
                  <a:ext uri="{0D108BD9-81ED-4DB2-BD59-A6C34878D82A}">
                    <a16:rowId xmlns:a16="http://schemas.microsoft.com/office/drawing/2014/main" val="906288289"/>
                  </a:ext>
                </a:extLst>
              </a:tr>
            </a:tbl>
          </a:graphicData>
        </a:graphic>
      </p:graphicFrame>
    </p:spTree>
    <p:extLst>
      <p:ext uri="{BB962C8B-B14F-4D97-AF65-F5344CB8AC3E}">
        <p14:creationId xmlns:p14="http://schemas.microsoft.com/office/powerpoint/2010/main" val="653726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282958"/>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Interaction Diagrams “Pay Order”</a:t>
            </a:r>
            <a:endParaRPr lang="en-US" dirty="0"/>
          </a:p>
        </p:txBody>
      </p:sp>
      <p:pic>
        <p:nvPicPr>
          <p:cNvPr id="2" name="Picture 1" descr="A diagram of a flowchart&#10;&#10;Description automatically generated">
            <a:extLst>
              <a:ext uri="{FF2B5EF4-FFF2-40B4-BE49-F238E27FC236}">
                <a16:creationId xmlns:a16="http://schemas.microsoft.com/office/drawing/2014/main" id="{F9399F40-C331-5493-40BD-D12D3CA3ABB0}"/>
              </a:ext>
            </a:extLst>
          </p:cNvPr>
          <p:cNvPicPr>
            <a:picLocks noChangeAspect="1"/>
          </p:cNvPicPr>
          <p:nvPr/>
        </p:nvPicPr>
        <p:blipFill>
          <a:blip r:embed="rId3"/>
          <a:stretch>
            <a:fillRect/>
          </a:stretch>
        </p:blipFill>
        <p:spPr>
          <a:xfrm>
            <a:off x="707978" y="852821"/>
            <a:ext cx="7736575" cy="3787582"/>
          </a:xfrm>
          <a:prstGeom prst="rect">
            <a:avLst/>
          </a:prstGeom>
        </p:spPr>
      </p:pic>
    </p:spTree>
    <p:extLst>
      <p:ext uri="{BB962C8B-B14F-4D97-AF65-F5344CB8AC3E}">
        <p14:creationId xmlns:p14="http://schemas.microsoft.com/office/powerpoint/2010/main" val="349685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231779"/>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Analysis Class Diagrams “Place Order”</a:t>
            </a:r>
            <a:endParaRPr lang="en-US" dirty="0"/>
          </a:p>
        </p:txBody>
      </p:sp>
      <p:pic>
        <p:nvPicPr>
          <p:cNvPr id="3" name="Picture 2" descr="A screenshot of a diagram&#10;&#10;Description automatically generated">
            <a:extLst>
              <a:ext uri="{FF2B5EF4-FFF2-40B4-BE49-F238E27FC236}">
                <a16:creationId xmlns:a16="http://schemas.microsoft.com/office/drawing/2014/main" id="{599567F1-BADF-7443-98FF-532B36C0CF77}"/>
              </a:ext>
            </a:extLst>
          </p:cNvPr>
          <p:cNvPicPr>
            <a:picLocks noChangeAspect="1"/>
          </p:cNvPicPr>
          <p:nvPr/>
        </p:nvPicPr>
        <p:blipFill>
          <a:blip r:embed="rId3"/>
          <a:stretch>
            <a:fillRect/>
          </a:stretch>
        </p:blipFill>
        <p:spPr>
          <a:xfrm>
            <a:off x="605618" y="993727"/>
            <a:ext cx="7932762" cy="3923732"/>
          </a:xfrm>
          <a:prstGeom prst="rect">
            <a:avLst/>
          </a:prstGeom>
        </p:spPr>
      </p:pic>
    </p:spTree>
    <p:extLst>
      <p:ext uri="{BB962C8B-B14F-4D97-AF65-F5344CB8AC3E}">
        <p14:creationId xmlns:p14="http://schemas.microsoft.com/office/powerpoint/2010/main" val="3290118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357782" y="501370"/>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Analysis Class Diagrams “Place Order with Place Rush Order”</a:t>
            </a:r>
            <a:endParaRPr lang="en">
              <a:solidFill>
                <a:srgbClr val="35363B"/>
              </a:solidFill>
            </a:endParaRPr>
          </a:p>
        </p:txBody>
      </p:sp>
      <p:pic>
        <p:nvPicPr>
          <p:cNvPr id="3" name="Picture 2">
            <a:extLst>
              <a:ext uri="{FF2B5EF4-FFF2-40B4-BE49-F238E27FC236}">
                <a16:creationId xmlns:a16="http://schemas.microsoft.com/office/drawing/2014/main" id="{BBC79CD8-590C-C699-446E-76A385C245B1}"/>
              </a:ext>
            </a:extLst>
          </p:cNvPr>
          <p:cNvPicPr>
            <a:picLocks noChangeAspect="1"/>
          </p:cNvPicPr>
          <p:nvPr/>
        </p:nvPicPr>
        <p:blipFill>
          <a:blip r:embed="rId3"/>
          <a:stretch>
            <a:fillRect/>
          </a:stretch>
        </p:blipFill>
        <p:spPr>
          <a:xfrm>
            <a:off x="358253" y="1672521"/>
            <a:ext cx="8094829" cy="2224949"/>
          </a:xfrm>
          <a:prstGeom prst="rect">
            <a:avLst/>
          </a:prstGeom>
        </p:spPr>
      </p:pic>
    </p:spTree>
    <p:extLst>
      <p:ext uri="{BB962C8B-B14F-4D97-AF65-F5344CB8AC3E}">
        <p14:creationId xmlns:p14="http://schemas.microsoft.com/office/powerpoint/2010/main" val="395719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282958"/>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Analysis Class Diagrams “Pay Order”</a:t>
            </a:r>
            <a:endParaRPr lang="en-US" dirty="0"/>
          </a:p>
        </p:txBody>
      </p:sp>
      <p:pic>
        <p:nvPicPr>
          <p:cNvPr id="5" name="Picture 4" descr="A diagram of a payment system&#10;&#10;Description automatically generated">
            <a:extLst>
              <a:ext uri="{FF2B5EF4-FFF2-40B4-BE49-F238E27FC236}">
                <a16:creationId xmlns:a16="http://schemas.microsoft.com/office/drawing/2014/main" id="{3936E34C-F36B-569A-E5AD-D2E97345B482}"/>
              </a:ext>
            </a:extLst>
          </p:cNvPr>
          <p:cNvPicPr>
            <a:picLocks noChangeAspect="1"/>
          </p:cNvPicPr>
          <p:nvPr/>
        </p:nvPicPr>
        <p:blipFill>
          <a:blip r:embed="rId3"/>
          <a:stretch>
            <a:fillRect/>
          </a:stretch>
        </p:blipFill>
        <p:spPr>
          <a:xfrm>
            <a:off x="571500" y="1057185"/>
            <a:ext cx="8001000" cy="3489739"/>
          </a:xfrm>
          <a:prstGeom prst="rect">
            <a:avLst/>
          </a:prstGeom>
        </p:spPr>
      </p:pic>
    </p:spTree>
    <p:extLst>
      <p:ext uri="{BB962C8B-B14F-4D97-AF65-F5344CB8AC3E}">
        <p14:creationId xmlns:p14="http://schemas.microsoft.com/office/powerpoint/2010/main" val="332321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282958"/>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Unified Analysis Class Diagram</a:t>
            </a:r>
            <a:endParaRPr lang="en-US" dirty="0"/>
          </a:p>
        </p:txBody>
      </p:sp>
      <p:pic>
        <p:nvPicPr>
          <p:cNvPr id="2" name="Picture 1" descr="A diagram of a company&#10;&#10;Description automatically generated">
            <a:extLst>
              <a:ext uri="{FF2B5EF4-FFF2-40B4-BE49-F238E27FC236}">
                <a16:creationId xmlns:a16="http://schemas.microsoft.com/office/drawing/2014/main" id="{D749C935-A0F3-BD79-C088-FD3AE2D722E8}"/>
              </a:ext>
            </a:extLst>
          </p:cNvPr>
          <p:cNvPicPr>
            <a:picLocks noChangeAspect="1"/>
          </p:cNvPicPr>
          <p:nvPr/>
        </p:nvPicPr>
        <p:blipFill>
          <a:blip r:embed="rId3"/>
          <a:stretch>
            <a:fillRect/>
          </a:stretch>
        </p:blipFill>
        <p:spPr>
          <a:xfrm>
            <a:off x="1541760" y="852985"/>
            <a:ext cx="6069011" cy="4017560"/>
          </a:xfrm>
          <a:prstGeom prst="rect">
            <a:avLst/>
          </a:prstGeom>
        </p:spPr>
      </p:pic>
    </p:spTree>
    <p:extLst>
      <p:ext uri="{BB962C8B-B14F-4D97-AF65-F5344CB8AC3E}">
        <p14:creationId xmlns:p14="http://schemas.microsoft.com/office/powerpoint/2010/main" val="3007377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Security Software Architecture</a:t>
            </a:r>
            <a:endParaRPr lang="en-US" dirty="0"/>
          </a:p>
        </p:txBody>
      </p:sp>
      <p:sp>
        <p:nvSpPr>
          <p:cNvPr id="6" name="Subtitle 18">
            <a:extLst>
              <a:ext uri="{FF2B5EF4-FFF2-40B4-BE49-F238E27FC236}">
                <a16:creationId xmlns:a16="http://schemas.microsoft.com/office/drawing/2014/main" id="{CE724B40-21FF-455E-88E1-03A17163C231}"/>
              </a:ext>
            </a:extLst>
          </p:cNvPr>
          <p:cNvSpPr txBox="1">
            <a:spLocks/>
          </p:cNvSpPr>
          <p:nvPr/>
        </p:nvSpPr>
        <p:spPr>
          <a:xfrm>
            <a:off x="705153" y="1067723"/>
            <a:ext cx="7308392" cy="38301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US">
                <a:solidFill>
                  <a:srgbClr val="35363B"/>
                </a:solidFill>
                <a:latin typeface="Epilogue"/>
                <a:cs typeface="Times New Roman"/>
              </a:rPr>
              <a:t>Given the scope of the project, a simple login/logout system has been implemented. Below is a detailed description of the security components and configuration:</a:t>
            </a:r>
            <a:endParaRPr lang="en-US">
              <a:solidFill>
                <a:srgbClr val="35363B"/>
              </a:solidFill>
              <a:latin typeface="Epilogue"/>
            </a:endParaRPr>
          </a:p>
          <a:p>
            <a:pPr marL="152400"/>
            <a:r>
              <a:rPr lang="en-US" b="1">
                <a:solidFill>
                  <a:srgbClr val="35363B"/>
                </a:solidFill>
                <a:latin typeface="Epilogue"/>
                <a:cs typeface="Times New Roman"/>
              </a:rPr>
              <a:t>Authentication:</a:t>
            </a:r>
          </a:p>
          <a:p>
            <a:pPr marL="438150" indent="-285750">
              <a:buFont typeface="Wingdings"/>
              <a:buChar char="§"/>
            </a:pPr>
            <a:r>
              <a:rPr lang="en-US" b="1">
                <a:solidFill>
                  <a:srgbClr val="35363B"/>
                </a:solidFill>
                <a:latin typeface="Epilogue"/>
                <a:cs typeface="Times New Roman"/>
              </a:rPr>
              <a:t>User Authentication: </a:t>
            </a:r>
            <a:r>
              <a:rPr lang="en-US">
                <a:solidFill>
                  <a:srgbClr val="35363B"/>
                </a:solidFill>
                <a:latin typeface="Epilogue"/>
                <a:cs typeface="Times New Roman"/>
              </a:rPr>
              <a:t>A basic login system is used to validate user identities before granting access to the system. Users must enter a valid username and password to log in. Passwords are stored securely in the SQLite database to prevent unauthorized access.</a:t>
            </a:r>
            <a:endParaRPr lang="en-US">
              <a:solidFill>
                <a:srgbClr val="35363B"/>
              </a:solidFill>
              <a:latin typeface="Epilogue"/>
            </a:endParaRPr>
          </a:p>
          <a:p>
            <a:pPr marL="438150" indent="-285750">
              <a:buFont typeface="Wingdings"/>
              <a:buChar char="§"/>
            </a:pPr>
            <a:r>
              <a:rPr lang="en-US" b="1">
                <a:solidFill>
                  <a:srgbClr val="35363B"/>
                </a:solidFill>
                <a:latin typeface="Epilogue"/>
                <a:cs typeface="Times New Roman"/>
              </a:rPr>
              <a:t>Session Management: </a:t>
            </a:r>
            <a:r>
              <a:rPr lang="en-US">
                <a:solidFill>
                  <a:srgbClr val="35363B"/>
                </a:solidFill>
                <a:latin typeface="Epilogue"/>
                <a:cs typeface="Times New Roman"/>
              </a:rPr>
              <a:t>Upon successful login, a user session is created and maintained until the user logs out. Sessions are managed using unique session IDs to track user activities and ensure that each session is securely maintained.</a:t>
            </a:r>
            <a:endParaRPr lang="en-US">
              <a:solidFill>
                <a:srgbClr val="35363B"/>
              </a:solidFill>
              <a:latin typeface="Epilogue"/>
            </a:endParaRPr>
          </a:p>
          <a:p>
            <a:pPr marL="152400"/>
            <a:endParaRPr lang="en-US" b="1" dirty="0">
              <a:solidFill>
                <a:srgbClr val="35363B"/>
              </a:solidFill>
              <a:latin typeface="Epilogue"/>
              <a:cs typeface="Times New Roman"/>
            </a:endParaRPr>
          </a:p>
        </p:txBody>
      </p:sp>
    </p:spTree>
    <p:extLst>
      <p:ext uri="{BB962C8B-B14F-4D97-AF65-F5344CB8AC3E}">
        <p14:creationId xmlns:p14="http://schemas.microsoft.com/office/powerpoint/2010/main" val="537330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047175" y="2161461"/>
            <a:ext cx="2999122" cy="833751"/>
          </a:xfrm>
          <a:prstGeom prst="rect">
            <a:avLst/>
          </a:prstGeom>
        </p:spPr>
        <p:txBody>
          <a:bodyPr spcFirstLastPara="1" wrap="square" lIns="91425" tIns="91425" rIns="91425" bIns="91425" anchor="t" anchorCtr="0">
            <a:noAutofit/>
          </a:bodyPr>
          <a:lstStyle/>
          <a:p>
            <a:r>
              <a:rPr lang="en">
                <a:cs typeface="Arial"/>
              </a:rPr>
              <a:t>Detailed Design</a:t>
            </a:r>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059909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720000" y="1473"/>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Screen Transition Diagrams</a:t>
            </a:r>
          </a:p>
        </p:txBody>
      </p:sp>
      <p:pic>
        <p:nvPicPr>
          <p:cNvPr id="2" name="Picture 1" descr="A diagram of a product&#10;&#10;Description automatically generated">
            <a:extLst>
              <a:ext uri="{FF2B5EF4-FFF2-40B4-BE49-F238E27FC236}">
                <a16:creationId xmlns:a16="http://schemas.microsoft.com/office/drawing/2014/main" id="{D732849F-6219-4FAC-FECB-BE8C5DF1E511}"/>
              </a:ext>
            </a:extLst>
          </p:cNvPr>
          <p:cNvPicPr>
            <a:picLocks noChangeAspect="1"/>
          </p:cNvPicPr>
          <p:nvPr/>
        </p:nvPicPr>
        <p:blipFill>
          <a:blip r:embed="rId3"/>
          <a:stretch>
            <a:fillRect/>
          </a:stretch>
        </p:blipFill>
        <p:spPr>
          <a:xfrm>
            <a:off x="2105437" y="571500"/>
            <a:ext cx="4950186" cy="4435522"/>
          </a:xfrm>
          <a:prstGeom prst="rect">
            <a:avLst/>
          </a:prstGeom>
        </p:spPr>
      </p:pic>
    </p:spTree>
    <p:extLst>
      <p:ext uri="{BB962C8B-B14F-4D97-AF65-F5344CB8AC3E}">
        <p14:creationId xmlns:p14="http://schemas.microsoft.com/office/powerpoint/2010/main" val="2886616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720000" y="1473"/>
            <a:ext cx="7704000"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Conceptual Data Modeling</a:t>
            </a:r>
            <a:endParaRPr lang="en-US" dirty="0"/>
          </a:p>
        </p:txBody>
      </p:sp>
      <p:pic>
        <p:nvPicPr>
          <p:cNvPr id="3" name="Picture 2" descr="A diagram of a company&#10;&#10;Description automatically generated">
            <a:extLst>
              <a:ext uri="{FF2B5EF4-FFF2-40B4-BE49-F238E27FC236}">
                <a16:creationId xmlns:a16="http://schemas.microsoft.com/office/drawing/2014/main" id="{86D469DD-27EA-0607-D7AD-C85045D20A59}"/>
              </a:ext>
            </a:extLst>
          </p:cNvPr>
          <p:cNvPicPr>
            <a:picLocks noChangeAspect="1"/>
          </p:cNvPicPr>
          <p:nvPr/>
        </p:nvPicPr>
        <p:blipFill>
          <a:blip r:embed="rId3"/>
          <a:stretch>
            <a:fillRect/>
          </a:stretch>
        </p:blipFill>
        <p:spPr>
          <a:xfrm>
            <a:off x="1111794" y="570149"/>
            <a:ext cx="6928941" cy="4088501"/>
          </a:xfrm>
          <a:prstGeom prst="rect">
            <a:avLst/>
          </a:prstGeom>
        </p:spPr>
      </p:pic>
    </p:spTree>
    <p:extLst>
      <p:ext uri="{BB962C8B-B14F-4D97-AF65-F5344CB8AC3E}">
        <p14:creationId xmlns:p14="http://schemas.microsoft.com/office/powerpoint/2010/main" val="947731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720000" y="1473"/>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Database Design</a:t>
            </a:r>
            <a:endParaRPr lang="en"/>
          </a:p>
        </p:txBody>
      </p:sp>
      <p:pic>
        <p:nvPicPr>
          <p:cNvPr id="3" name="Picture 2" descr="A screenshot of a computer&#10;&#10;Description automatically generated">
            <a:extLst>
              <a:ext uri="{FF2B5EF4-FFF2-40B4-BE49-F238E27FC236}">
                <a16:creationId xmlns:a16="http://schemas.microsoft.com/office/drawing/2014/main" id="{C0502DF6-1E37-7496-80DC-6E366AD39FCC}"/>
              </a:ext>
            </a:extLst>
          </p:cNvPr>
          <p:cNvPicPr>
            <a:picLocks noChangeAspect="1"/>
          </p:cNvPicPr>
          <p:nvPr/>
        </p:nvPicPr>
        <p:blipFill>
          <a:blip r:embed="rId3"/>
          <a:stretch>
            <a:fillRect/>
          </a:stretch>
        </p:blipFill>
        <p:spPr>
          <a:xfrm>
            <a:off x="1235931" y="571500"/>
            <a:ext cx="6672138" cy="4402965"/>
          </a:xfrm>
          <a:prstGeom prst="rect">
            <a:avLst/>
          </a:prstGeom>
        </p:spPr>
      </p:pic>
    </p:spTree>
    <p:extLst>
      <p:ext uri="{BB962C8B-B14F-4D97-AF65-F5344CB8AC3E}">
        <p14:creationId xmlns:p14="http://schemas.microsoft.com/office/powerpoint/2010/main" val="2915376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720000" y="1473"/>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General Class Diagram</a:t>
            </a:r>
          </a:p>
        </p:txBody>
      </p:sp>
      <p:pic>
        <p:nvPicPr>
          <p:cNvPr id="3" name="Picture 2" descr="A screenshot of a computer&#10;&#10;Description automatically generated">
            <a:extLst>
              <a:ext uri="{FF2B5EF4-FFF2-40B4-BE49-F238E27FC236}">
                <a16:creationId xmlns:a16="http://schemas.microsoft.com/office/drawing/2014/main" id="{6EA794A3-2748-1C9D-4647-FE1878F63514}"/>
              </a:ext>
            </a:extLst>
          </p:cNvPr>
          <p:cNvPicPr>
            <a:picLocks noChangeAspect="1"/>
          </p:cNvPicPr>
          <p:nvPr/>
        </p:nvPicPr>
        <p:blipFill>
          <a:blip r:embed="rId3"/>
          <a:stretch>
            <a:fillRect/>
          </a:stretch>
        </p:blipFill>
        <p:spPr>
          <a:xfrm>
            <a:off x="358253" y="796517"/>
            <a:ext cx="8436023" cy="3550466"/>
          </a:xfrm>
          <a:prstGeom prst="rect">
            <a:avLst/>
          </a:prstGeom>
        </p:spPr>
      </p:pic>
    </p:spTree>
    <p:extLst>
      <p:ext uri="{BB962C8B-B14F-4D97-AF65-F5344CB8AC3E}">
        <p14:creationId xmlns:p14="http://schemas.microsoft.com/office/powerpoint/2010/main" val="3377780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720000" y="1473"/>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Class Diagram for Package Views</a:t>
            </a:r>
            <a:endParaRPr lang="en">
              <a:solidFill>
                <a:srgbClr val="35363B"/>
              </a:solidFill>
            </a:endParaRPr>
          </a:p>
        </p:txBody>
      </p:sp>
      <p:pic>
        <p:nvPicPr>
          <p:cNvPr id="3" name="Picture 2">
            <a:extLst>
              <a:ext uri="{FF2B5EF4-FFF2-40B4-BE49-F238E27FC236}">
                <a16:creationId xmlns:a16="http://schemas.microsoft.com/office/drawing/2014/main" id="{DE23A505-0971-E262-0159-248B02B67BFC}"/>
              </a:ext>
            </a:extLst>
          </p:cNvPr>
          <p:cNvPicPr>
            <a:picLocks noChangeAspect="1"/>
          </p:cNvPicPr>
          <p:nvPr/>
        </p:nvPicPr>
        <p:blipFill>
          <a:blip r:embed="rId3"/>
          <a:stretch>
            <a:fillRect/>
          </a:stretch>
        </p:blipFill>
        <p:spPr>
          <a:xfrm>
            <a:off x="1723083" y="571500"/>
            <a:ext cx="5697833" cy="4563470"/>
          </a:xfrm>
          <a:prstGeom prst="rect">
            <a:avLst/>
          </a:prstGeom>
        </p:spPr>
      </p:pic>
    </p:spTree>
    <p:extLst>
      <p:ext uri="{BB962C8B-B14F-4D97-AF65-F5344CB8AC3E}">
        <p14:creationId xmlns:p14="http://schemas.microsoft.com/office/powerpoint/2010/main" val="11630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720000" y="1473"/>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Class Diagram for Package Controller</a:t>
            </a:r>
          </a:p>
        </p:txBody>
      </p:sp>
      <p:pic>
        <p:nvPicPr>
          <p:cNvPr id="4" name="Picture 3" descr="A computer screen shot of a diagram&#10;&#10;Description automatically generated">
            <a:extLst>
              <a:ext uri="{FF2B5EF4-FFF2-40B4-BE49-F238E27FC236}">
                <a16:creationId xmlns:a16="http://schemas.microsoft.com/office/drawing/2014/main" id="{E7284852-10F6-2CDB-B1A4-06F34D5D724B}"/>
              </a:ext>
            </a:extLst>
          </p:cNvPr>
          <p:cNvPicPr>
            <a:picLocks noChangeAspect="1"/>
          </p:cNvPicPr>
          <p:nvPr/>
        </p:nvPicPr>
        <p:blipFill>
          <a:blip r:embed="rId3"/>
          <a:stretch>
            <a:fillRect/>
          </a:stretch>
        </p:blipFill>
        <p:spPr>
          <a:xfrm>
            <a:off x="878575" y="1059065"/>
            <a:ext cx="7386852" cy="3707757"/>
          </a:xfrm>
          <a:prstGeom prst="rect">
            <a:avLst/>
          </a:prstGeom>
        </p:spPr>
      </p:pic>
    </p:spTree>
    <p:extLst>
      <p:ext uri="{BB962C8B-B14F-4D97-AF65-F5344CB8AC3E}">
        <p14:creationId xmlns:p14="http://schemas.microsoft.com/office/powerpoint/2010/main" val="1911270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720000" y="1473"/>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Class Diagram for Package Entity-Payment</a:t>
            </a:r>
            <a:endParaRPr lang="en"/>
          </a:p>
        </p:txBody>
      </p:sp>
      <p:pic>
        <p:nvPicPr>
          <p:cNvPr id="3" name="Picture 2" descr="A yellow rectangle with black text&#10;&#10;Description automatically generated">
            <a:extLst>
              <a:ext uri="{FF2B5EF4-FFF2-40B4-BE49-F238E27FC236}">
                <a16:creationId xmlns:a16="http://schemas.microsoft.com/office/drawing/2014/main" id="{AB4B4748-0CE6-757D-FCBF-C8F704A0596D}"/>
              </a:ext>
            </a:extLst>
          </p:cNvPr>
          <p:cNvPicPr>
            <a:picLocks noChangeAspect="1"/>
          </p:cNvPicPr>
          <p:nvPr/>
        </p:nvPicPr>
        <p:blipFill>
          <a:blip r:embed="rId3"/>
          <a:stretch>
            <a:fillRect/>
          </a:stretch>
        </p:blipFill>
        <p:spPr>
          <a:xfrm>
            <a:off x="562970" y="1530670"/>
            <a:ext cx="8018060" cy="2363644"/>
          </a:xfrm>
          <a:prstGeom prst="rect">
            <a:avLst/>
          </a:prstGeom>
        </p:spPr>
      </p:pic>
    </p:spTree>
    <p:extLst>
      <p:ext uri="{BB962C8B-B14F-4D97-AF65-F5344CB8AC3E}">
        <p14:creationId xmlns:p14="http://schemas.microsoft.com/office/powerpoint/2010/main" val="397989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1" name="Google Shape;105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053" name="Google Shape;1053;p31"/>
          <p:cNvSpPr txBox="1">
            <a:spLocks noGrp="1"/>
          </p:cNvSpPr>
          <p:nvPr>
            <p:ph type="subTitle" idx="2"/>
          </p:nvPr>
        </p:nvSpPr>
        <p:spPr>
          <a:xfrm>
            <a:off x="719999" y="2184671"/>
            <a:ext cx="7894611" cy="207098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
            </a:pPr>
            <a:r>
              <a:rPr lang="en-US"/>
              <a:t>The AIMS application will function as a 24/7 e-commerce platform allowing users to buy and sell physical media products such as books, CDs, LP records, and DVDs. The application will support up to 1,000 simultaneous users without significant performance degradation and can operate continuously for 300 hours without failure, with a recovery time of one hour after an incident. </a:t>
            </a:r>
          </a:p>
          <a:p>
            <a:pPr marL="0" lvl="0" indent="0" algn="l" rtl="0">
              <a:spcBef>
                <a:spcPts val="0"/>
              </a:spcBef>
              <a:spcAft>
                <a:spcPts val="0"/>
              </a:spcAft>
            </a:pPr>
            <a:endParaRPr lang="en-US"/>
          </a:p>
          <a:p>
            <a:pPr marL="0" lvl="0" indent="0" algn="l" rtl="0">
              <a:spcBef>
                <a:spcPts val="0"/>
              </a:spcBef>
              <a:spcAft>
                <a:spcPts val="0"/>
              </a:spcAft>
            </a:pPr>
            <a:endParaRPr lang="en-US"/>
          </a:p>
          <a:p>
            <a:pPr marL="171450" lvl="0" indent="-171450" algn="l" rtl="0">
              <a:spcBef>
                <a:spcPts val="0"/>
              </a:spcBef>
              <a:spcAft>
                <a:spcPts val="0"/>
              </a:spcAft>
              <a:buFont typeface="Wingdings" panose="05000000000000000000" pitchFamily="2" charset="2"/>
              <a:buChar char="§"/>
            </a:pPr>
            <a:r>
              <a:rPr lang="en-US"/>
              <a:t>The primary goal of the AIMS application is to provide a seamless and efficient e-commerce experience for both product managers and customers, facilitating the buying and selling of physical media products while ensuring robust performance and security.</a:t>
            </a:r>
          </a:p>
        </p:txBody>
      </p:sp>
      <p:sp>
        <p:nvSpPr>
          <p:cNvPr id="1054" name="Google Shape;1054;p31"/>
          <p:cNvSpPr txBox="1">
            <a:spLocks noGrp="1"/>
          </p:cNvSpPr>
          <p:nvPr>
            <p:ph type="subTitle" idx="3"/>
          </p:nvPr>
        </p:nvSpPr>
        <p:spPr>
          <a:xfrm>
            <a:off x="1926282" y="1393772"/>
            <a:ext cx="338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AIMS</a:t>
            </a:r>
            <a:endParaRPr/>
          </a:p>
        </p:txBody>
      </p:sp>
      <p:grpSp>
        <p:nvGrpSpPr>
          <p:cNvPr id="1055" name="Google Shape;1055;p31"/>
          <p:cNvGrpSpPr/>
          <p:nvPr/>
        </p:nvGrpSpPr>
        <p:grpSpPr>
          <a:xfrm>
            <a:off x="7658533" y="701383"/>
            <a:ext cx="1187311" cy="624971"/>
            <a:chOff x="3859815" y="2867310"/>
            <a:chExt cx="1262157" cy="664368"/>
          </a:xfrm>
        </p:grpSpPr>
        <p:sp>
          <p:nvSpPr>
            <p:cNvPr id="1056" name="Google Shape;1056;p3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31"/>
            <p:cNvGrpSpPr/>
            <p:nvPr/>
          </p:nvGrpSpPr>
          <p:grpSpPr>
            <a:xfrm>
              <a:off x="4275677" y="3065525"/>
              <a:ext cx="334517" cy="380047"/>
              <a:chOff x="4275677" y="3065525"/>
              <a:chExt cx="334517" cy="380047"/>
            </a:xfrm>
          </p:grpSpPr>
          <p:grpSp>
            <p:nvGrpSpPr>
              <p:cNvPr id="1058" name="Google Shape;1058;p31"/>
              <p:cNvGrpSpPr/>
              <p:nvPr/>
            </p:nvGrpSpPr>
            <p:grpSpPr>
              <a:xfrm>
                <a:off x="4275677" y="3065525"/>
                <a:ext cx="334517" cy="380047"/>
                <a:chOff x="4275677" y="3065525"/>
                <a:chExt cx="334517" cy="380047"/>
              </a:xfrm>
            </p:grpSpPr>
            <p:grpSp>
              <p:nvGrpSpPr>
                <p:cNvPr id="1059" name="Google Shape;1059;p31"/>
                <p:cNvGrpSpPr/>
                <p:nvPr/>
              </p:nvGrpSpPr>
              <p:grpSpPr>
                <a:xfrm>
                  <a:off x="4275677" y="3301269"/>
                  <a:ext cx="334422" cy="144303"/>
                  <a:chOff x="4275677" y="3301269"/>
                  <a:chExt cx="334422" cy="144303"/>
                </a:xfrm>
              </p:grpSpPr>
              <p:sp>
                <p:nvSpPr>
                  <p:cNvPr id="1060" name="Google Shape;1060;p3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2" name="Google Shape;1062;p31"/>
                <p:cNvGrpSpPr/>
                <p:nvPr/>
              </p:nvGrpSpPr>
              <p:grpSpPr>
                <a:xfrm>
                  <a:off x="4275677" y="3183350"/>
                  <a:ext cx="334422" cy="144302"/>
                  <a:chOff x="4275677" y="3183350"/>
                  <a:chExt cx="334422" cy="144302"/>
                </a:xfrm>
              </p:grpSpPr>
              <p:sp>
                <p:nvSpPr>
                  <p:cNvPr id="1063" name="Google Shape;1063;p3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31"/>
                <p:cNvGrpSpPr/>
                <p:nvPr/>
              </p:nvGrpSpPr>
              <p:grpSpPr>
                <a:xfrm>
                  <a:off x="4275677" y="3065525"/>
                  <a:ext cx="334517" cy="144303"/>
                  <a:chOff x="4275677" y="3065525"/>
                  <a:chExt cx="334517" cy="144303"/>
                </a:xfrm>
              </p:grpSpPr>
              <p:sp>
                <p:nvSpPr>
                  <p:cNvPr id="1066" name="Google Shape;1066;p3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68" name="Google Shape;1068;p3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7" name="Picture 6" descr="A blue and green logo&#10;&#10;Description automatically generated">
            <a:extLst>
              <a:ext uri="{FF2B5EF4-FFF2-40B4-BE49-F238E27FC236}">
                <a16:creationId xmlns:a16="http://schemas.microsoft.com/office/drawing/2014/main" id="{57810835-F02F-0729-E5FC-C9F6172E0B84}"/>
              </a:ext>
            </a:extLst>
          </p:cNvPr>
          <p:cNvPicPr>
            <a:picLocks noChangeAspect="1"/>
          </p:cNvPicPr>
          <p:nvPr/>
        </p:nvPicPr>
        <p:blipFill>
          <a:blip r:embed="rId3"/>
          <a:stretch>
            <a:fillRect/>
          </a:stretch>
        </p:blipFill>
        <p:spPr>
          <a:xfrm>
            <a:off x="719999" y="1175572"/>
            <a:ext cx="1206283" cy="101769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250860" y="1473"/>
            <a:ext cx="8420505" cy="572700"/>
          </a:xfrm>
          <a:prstGeom prst="rect">
            <a:avLst/>
          </a:prstGeom>
        </p:spPr>
        <p:txBody>
          <a:bodyPr spcFirstLastPara="1" wrap="square" lIns="91425" tIns="91425" rIns="91425" bIns="91425" anchor="t" anchorCtr="0">
            <a:noAutofit/>
          </a:bodyPr>
          <a:lstStyle/>
          <a:p>
            <a:r>
              <a:rPr lang="en">
                <a:solidFill>
                  <a:srgbClr val="35363B"/>
                </a:solidFill>
                <a:cs typeface="Arial"/>
              </a:rPr>
              <a:t>Class Diagram for Package Entity - Invoice</a:t>
            </a:r>
            <a:endParaRPr lang="en">
              <a:solidFill>
                <a:srgbClr val="35363B"/>
              </a:solidFill>
            </a:endParaRPr>
          </a:p>
        </p:txBody>
      </p:sp>
      <p:pic>
        <p:nvPicPr>
          <p:cNvPr id="2" name="Picture 1" descr="A diagram of a computer&#10;&#10;Description automatically generated">
            <a:extLst>
              <a:ext uri="{FF2B5EF4-FFF2-40B4-BE49-F238E27FC236}">
                <a16:creationId xmlns:a16="http://schemas.microsoft.com/office/drawing/2014/main" id="{F0E69C97-EEF9-F4F5-CBBF-CE3F3A04D94B}"/>
              </a:ext>
            </a:extLst>
          </p:cNvPr>
          <p:cNvPicPr>
            <a:picLocks noChangeAspect="1"/>
          </p:cNvPicPr>
          <p:nvPr/>
        </p:nvPicPr>
        <p:blipFill>
          <a:blip r:embed="rId3"/>
          <a:stretch>
            <a:fillRect/>
          </a:stretch>
        </p:blipFill>
        <p:spPr>
          <a:xfrm>
            <a:off x="716507" y="697444"/>
            <a:ext cx="7719515" cy="4072748"/>
          </a:xfrm>
          <a:prstGeom prst="rect">
            <a:avLst/>
          </a:prstGeom>
        </p:spPr>
      </p:pic>
    </p:spTree>
    <p:extLst>
      <p:ext uri="{BB962C8B-B14F-4D97-AF65-F5344CB8AC3E}">
        <p14:creationId xmlns:p14="http://schemas.microsoft.com/office/powerpoint/2010/main" val="3296826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250860" y="1473"/>
            <a:ext cx="8420505" cy="572700"/>
          </a:xfrm>
          <a:prstGeom prst="rect">
            <a:avLst/>
          </a:prstGeom>
        </p:spPr>
        <p:txBody>
          <a:bodyPr spcFirstLastPara="1" wrap="square" lIns="91425" tIns="91425" rIns="91425" bIns="91425" anchor="t" anchorCtr="0">
            <a:noAutofit/>
          </a:bodyPr>
          <a:lstStyle/>
          <a:p>
            <a:r>
              <a:rPr lang="en">
                <a:solidFill>
                  <a:srgbClr val="35363B"/>
                </a:solidFill>
                <a:cs typeface="Arial"/>
              </a:rPr>
              <a:t>Class Diagram for Package Entity – Order</a:t>
            </a:r>
          </a:p>
        </p:txBody>
      </p:sp>
      <p:pic>
        <p:nvPicPr>
          <p:cNvPr id="3" name="Picture 2" descr="A screenshot of a computer program&#10;&#10;Description automatically generated">
            <a:extLst>
              <a:ext uri="{FF2B5EF4-FFF2-40B4-BE49-F238E27FC236}">
                <a16:creationId xmlns:a16="http://schemas.microsoft.com/office/drawing/2014/main" id="{BF61EF04-8E96-FB69-0EAB-8D053CF2E342}"/>
              </a:ext>
            </a:extLst>
          </p:cNvPr>
          <p:cNvPicPr>
            <a:picLocks noChangeAspect="1"/>
          </p:cNvPicPr>
          <p:nvPr/>
        </p:nvPicPr>
        <p:blipFill>
          <a:blip r:embed="rId3"/>
          <a:stretch>
            <a:fillRect/>
          </a:stretch>
        </p:blipFill>
        <p:spPr>
          <a:xfrm>
            <a:off x="2912691" y="571500"/>
            <a:ext cx="3310089" cy="4563471"/>
          </a:xfrm>
          <a:prstGeom prst="rect">
            <a:avLst/>
          </a:prstGeom>
        </p:spPr>
      </p:pic>
    </p:spTree>
    <p:extLst>
      <p:ext uri="{BB962C8B-B14F-4D97-AF65-F5344CB8AC3E}">
        <p14:creationId xmlns:p14="http://schemas.microsoft.com/office/powerpoint/2010/main" val="1495756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250860" y="1473"/>
            <a:ext cx="8420505" cy="572700"/>
          </a:xfrm>
          <a:prstGeom prst="rect">
            <a:avLst/>
          </a:prstGeom>
        </p:spPr>
        <p:txBody>
          <a:bodyPr spcFirstLastPara="1" wrap="square" lIns="91425" tIns="91425" rIns="91425" bIns="91425" anchor="t" anchorCtr="0">
            <a:noAutofit/>
          </a:bodyPr>
          <a:lstStyle/>
          <a:p>
            <a:r>
              <a:rPr lang="en" dirty="0">
                <a:solidFill>
                  <a:srgbClr val="35363B"/>
                </a:solidFill>
                <a:cs typeface="Arial"/>
              </a:rPr>
              <a:t>Class Diagram for Package Entity – Cart</a:t>
            </a:r>
          </a:p>
        </p:txBody>
      </p:sp>
      <p:pic>
        <p:nvPicPr>
          <p:cNvPr id="4" name="Picture 3" descr="A screenshot of a computer program&#10;&#10;Description automatically generated">
            <a:extLst>
              <a:ext uri="{FF2B5EF4-FFF2-40B4-BE49-F238E27FC236}">
                <a16:creationId xmlns:a16="http://schemas.microsoft.com/office/drawing/2014/main" id="{55F544FF-BD29-D51E-8BF1-2094CF039F91}"/>
              </a:ext>
            </a:extLst>
          </p:cNvPr>
          <p:cNvPicPr>
            <a:picLocks noChangeAspect="1"/>
          </p:cNvPicPr>
          <p:nvPr/>
        </p:nvPicPr>
        <p:blipFill>
          <a:blip r:embed="rId3"/>
          <a:stretch>
            <a:fillRect/>
          </a:stretch>
        </p:blipFill>
        <p:spPr>
          <a:xfrm>
            <a:off x="3021643" y="571500"/>
            <a:ext cx="2878937" cy="4572000"/>
          </a:xfrm>
          <a:prstGeom prst="rect">
            <a:avLst/>
          </a:prstGeom>
        </p:spPr>
      </p:pic>
    </p:spTree>
    <p:extLst>
      <p:ext uri="{BB962C8B-B14F-4D97-AF65-F5344CB8AC3E}">
        <p14:creationId xmlns:p14="http://schemas.microsoft.com/office/powerpoint/2010/main" val="2798460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361748" y="1473"/>
            <a:ext cx="8420505" cy="572700"/>
          </a:xfrm>
          <a:prstGeom prst="rect">
            <a:avLst/>
          </a:prstGeom>
        </p:spPr>
        <p:txBody>
          <a:bodyPr spcFirstLastPara="1" wrap="square" lIns="91425" tIns="91425" rIns="91425" bIns="91425" anchor="t" anchorCtr="0">
            <a:noAutofit/>
          </a:bodyPr>
          <a:lstStyle/>
          <a:p>
            <a:r>
              <a:rPr lang="en">
                <a:solidFill>
                  <a:srgbClr val="35363B"/>
                </a:solidFill>
                <a:cs typeface="Arial"/>
              </a:rPr>
              <a:t>Class Diagram for Package Entity - Media</a:t>
            </a:r>
            <a:endParaRPr lang="en"/>
          </a:p>
        </p:txBody>
      </p:sp>
      <p:pic>
        <p:nvPicPr>
          <p:cNvPr id="4" name="Picture 3" descr="A screenshot of a computer flow chart&#10;&#10;Description automatically generated">
            <a:extLst>
              <a:ext uri="{FF2B5EF4-FFF2-40B4-BE49-F238E27FC236}">
                <a16:creationId xmlns:a16="http://schemas.microsoft.com/office/drawing/2014/main" id="{D37E541F-4E4F-B756-977F-DACCD836E2DE}"/>
              </a:ext>
            </a:extLst>
          </p:cNvPr>
          <p:cNvPicPr>
            <a:picLocks noChangeAspect="1"/>
          </p:cNvPicPr>
          <p:nvPr/>
        </p:nvPicPr>
        <p:blipFill>
          <a:blip r:embed="rId3"/>
          <a:stretch>
            <a:fillRect/>
          </a:stretch>
        </p:blipFill>
        <p:spPr>
          <a:xfrm>
            <a:off x="1062814" y="571500"/>
            <a:ext cx="7035431" cy="4572000"/>
          </a:xfrm>
          <a:prstGeom prst="rect">
            <a:avLst/>
          </a:prstGeom>
        </p:spPr>
      </p:pic>
    </p:spTree>
    <p:extLst>
      <p:ext uri="{BB962C8B-B14F-4D97-AF65-F5344CB8AC3E}">
        <p14:creationId xmlns:p14="http://schemas.microsoft.com/office/powerpoint/2010/main" val="3783689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361748" y="1473"/>
            <a:ext cx="8420505" cy="572700"/>
          </a:xfrm>
          <a:prstGeom prst="rect">
            <a:avLst/>
          </a:prstGeom>
        </p:spPr>
        <p:txBody>
          <a:bodyPr spcFirstLastPara="1" wrap="square" lIns="91425" tIns="91425" rIns="91425" bIns="91425" anchor="t" anchorCtr="0">
            <a:noAutofit/>
          </a:bodyPr>
          <a:lstStyle/>
          <a:p>
            <a:r>
              <a:rPr lang="en">
                <a:solidFill>
                  <a:srgbClr val="35363B"/>
                </a:solidFill>
                <a:cs typeface="Arial"/>
              </a:rPr>
              <a:t>Class Diagram for Package Subsystem</a:t>
            </a:r>
          </a:p>
        </p:txBody>
      </p:sp>
      <p:pic>
        <p:nvPicPr>
          <p:cNvPr id="2" name="Picture 1">
            <a:extLst>
              <a:ext uri="{FF2B5EF4-FFF2-40B4-BE49-F238E27FC236}">
                <a16:creationId xmlns:a16="http://schemas.microsoft.com/office/drawing/2014/main" id="{54EF5C77-F5A0-AD01-8F25-EA68A82CDB34}"/>
              </a:ext>
            </a:extLst>
          </p:cNvPr>
          <p:cNvPicPr>
            <a:picLocks noChangeAspect="1"/>
          </p:cNvPicPr>
          <p:nvPr/>
        </p:nvPicPr>
        <p:blipFill>
          <a:blip r:embed="rId3"/>
          <a:stretch>
            <a:fillRect/>
          </a:stretch>
        </p:blipFill>
        <p:spPr>
          <a:xfrm>
            <a:off x="707977" y="571627"/>
            <a:ext cx="7728045" cy="4315848"/>
          </a:xfrm>
          <a:prstGeom prst="rect">
            <a:avLst/>
          </a:prstGeom>
        </p:spPr>
      </p:pic>
    </p:spTree>
    <p:extLst>
      <p:ext uri="{BB962C8B-B14F-4D97-AF65-F5344CB8AC3E}">
        <p14:creationId xmlns:p14="http://schemas.microsoft.com/office/powerpoint/2010/main" val="1210333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361748" y="1473"/>
            <a:ext cx="8420505" cy="572700"/>
          </a:xfrm>
          <a:prstGeom prst="rect">
            <a:avLst/>
          </a:prstGeom>
        </p:spPr>
        <p:txBody>
          <a:bodyPr spcFirstLastPara="1" wrap="square" lIns="91425" tIns="91425" rIns="91425" bIns="91425" anchor="t" anchorCtr="0">
            <a:noAutofit/>
          </a:bodyPr>
          <a:lstStyle/>
          <a:p>
            <a:r>
              <a:rPr lang="en">
                <a:solidFill>
                  <a:srgbClr val="35363B"/>
                </a:solidFill>
                <a:cs typeface="Arial"/>
              </a:rPr>
              <a:t>Class Diagram for Package </a:t>
            </a:r>
            <a:r>
              <a:rPr lang="en" err="1">
                <a:solidFill>
                  <a:srgbClr val="35363B"/>
                </a:solidFill>
                <a:cs typeface="Arial"/>
              </a:rPr>
              <a:t>Utlis</a:t>
            </a:r>
            <a:endParaRPr lang="en" err="1"/>
          </a:p>
        </p:txBody>
      </p:sp>
      <p:pic>
        <p:nvPicPr>
          <p:cNvPr id="4" name="Picture 3" descr="A screenshot of a computer program&#10;&#10;Description automatically generated">
            <a:extLst>
              <a:ext uri="{FF2B5EF4-FFF2-40B4-BE49-F238E27FC236}">
                <a16:creationId xmlns:a16="http://schemas.microsoft.com/office/drawing/2014/main" id="{A82948B0-A782-FF05-24DD-1EC569BEBA7B}"/>
              </a:ext>
            </a:extLst>
          </p:cNvPr>
          <p:cNvPicPr>
            <a:picLocks noChangeAspect="1"/>
          </p:cNvPicPr>
          <p:nvPr/>
        </p:nvPicPr>
        <p:blipFill>
          <a:blip r:embed="rId3"/>
          <a:stretch>
            <a:fillRect/>
          </a:stretch>
        </p:blipFill>
        <p:spPr>
          <a:xfrm>
            <a:off x="358253" y="957860"/>
            <a:ext cx="8427493" cy="3807811"/>
          </a:xfrm>
          <a:prstGeom prst="rect">
            <a:avLst/>
          </a:prstGeom>
        </p:spPr>
      </p:pic>
    </p:spTree>
    <p:extLst>
      <p:ext uri="{BB962C8B-B14F-4D97-AF65-F5344CB8AC3E}">
        <p14:creationId xmlns:p14="http://schemas.microsoft.com/office/powerpoint/2010/main" val="1573617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047175" y="2161461"/>
            <a:ext cx="5071874" cy="833751"/>
          </a:xfrm>
          <a:prstGeom prst="rect">
            <a:avLst/>
          </a:prstGeom>
        </p:spPr>
        <p:txBody>
          <a:bodyPr spcFirstLastPara="1" wrap="square" lIns="91425" tIns="91425" rIns="91425" bIns="91425" anchor="t" anchorCtr="0">
            <a:noAutofit/>
          </a:bodyPr>
          <a:lstStyle/>
          <a:p>
            <a:r>
              <a:rPr lang="en">
                <a:solidFill>
                  <a:srgbClr val="35363B"/>
                </a:solidFill>
                <a:cs typeface="Arial"/>
              </a:rPr>
              <a:t>Design Considerations</a:t>
            </a:r>
            <a:endParaRPr lang="en">
              <a:solidFill>
                <a:srgbClr val="35363B"/>
              </a:solidFill>
            </a:endParaRPr>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02475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02940" y="129421"/>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Goals and guidelines</a:t>
            </a:r>
            <a:endParaRPr lang="en-US"/>
          </a:p>
        </p:txBody>
      </p:sp>
      <p:sp>
        <p:nvSpPr>
          <p:cNvPr id="3" name="Google Shape;1104;p34">
            <a:extLst>
              <a:ext uri="{FF2B5EF4-FFF2-40B4-BE49-F238E27FC236}">
                <a16:creationId xmlns:a16="http://schemas.microsoft.com/office/drawing/2014/main" id="{FB50050F-ADE4-0859-87FD-4CBBDDC85A88}"/>
              </a:ext>
            </a:extLst>
          </p:cNvPr>
          <p:cNvSpPr txBox="1">
            <a:spLocks/>
          </p:cNvSpPr>
          <p:nvPr/>
        </p:nvSpPr>
        <p:spPr>
          <a:xfrm>
            <a:off x="722034" y="419399"/>
            <a:ext cx="7718788" cy="64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cs typeface="Arial"/>
              </a:rPr>
              <a:t>Goals</a:t>
            </a:r>
          </a:p>
        </p:txBody>
      </p:sp>
      <p:sp>
        <p:nvSpPr>
          <p:cNvPr id="19" name="Subtitle 18">
            <a:extLst>
              <a:ext uri="{FF2B5EF4-FFF2-40B4-BE49-F238E27FC236}">
                <a16:creationId xmlns:a16="http://schemas.microsoft.com/office/drawing/2014/main" id="{731F21C2-5410-B12C-03A0-CD3D20A1E31C}"/>
              </a:ext>
            </a:extLst>
          </p:cNvPr>
          <p:cNvSpPr>
            <a:spLocks noGrp="1"/>
          </p:cNvSpPr>
          <p:nvPr>
            <p:ph type="subTitle" idx="7"/>
          </p:nvPr>
        </p:nvSpPr>
        <p:spPr>
          <a:xfrm>
            <a:off x="722213" y="871536"/>
            <a:ext cx="7308392" cy="3830168"/>
          </a:xfrm>
        </p:spPr>
        <p:txBody>
          <a:bodyPr spcFirstLastPara="1" wrap="square" lIns="91425" tIns="91425" rIns="91425" bIns="91425" anchor="t" anchorCtr="0">
            <a:noAutofit/>
          </a:bodyPr>
          <a:lstStyle/>
          <a:p>
            <a:pPr marL="152400" indent="0"/>
            <a:r>
              <a:rPr lang="en-US" sz="1400" b="0">
                <a:solidFill>
                  <a:srgbClr val="35363B"/>
                </a:solidFill>
                <a:cs typeface="Times New Roman"/>
              </a:rPr>
              <a:t>Performance Optimization:</a:t>
            </a:r>
          </a:p>
          <a:p>
            <a:pPr>
              <a:buFont typeface="Wingdings"/>
              <a:buChar char="§"/>
            </a:pPr>
            <a:r>
              <a:rPr lang="en-US" sz="1400" b="0">
                <a:solidFill>
                  <a:srgbClr val="35363B"/>
                </a:solidFill>
                <a:cs typeface="Times New Roman"/>
              </a:rPr>
              <a:t>Objective: Enhance the application's speed and responsiveness.</a:t>
            </a:r>
          </a:p>
          <a:p>
            <a:pPr>
              <a:buFont typeface="Wingdings"/>
              <a:buChar char="§"/>
            </a:pPr>
            <a:r>
              <a:rPr lang="en-US" sz="1400" b="0">
                <a:solidFill>
                  <a:srgbClr val="35363B"/>
                </a:solidFill>
                <a:cs typeface="Times New Roman"/>
              </a:rPr>
              <a:t>Implementation: Utilize efficient database queries, caching strategies, and minimize data processing and network overhead to ensure quick and smooth operation.</a:t>
            </a:r>
          </a:p>
          <a:p>
            <a:pPr marL="152400" indent="0"/>
            <a:r>
              <a:rPr lang="en-US" sz="1400" b="0">
                <a:solidFill>
                  <a:srgbClr val="35363B"/>
                </a:solidFill>
                <a:cs typeface="Times New Roman"/>
              </a:rPr>
              <a:t>Scalability:</a:t>
            </a:r>
          </a:p>
          <a:p>
            <a:pPr algn="l">
              <a:buFont typeface="Wingdings"/>
              <a:buChar char="§"/>
            </a:pPr>
            <a:r>
              <a:rPr lang="en-US" sz="1400" b="0">
                <a:solidFill>
                  <a:srgbClr val="35363B"/>
                </a:solidFill>
                <a:latin typeface="Epilogue"/>
                <a:cs typeface="Times New Roman"/>
              </a:rPr>
              <a:t>Objective: Develop a modern, easy-to-use interface with JavaFX.</a:t>
            </a:r>
          </a:p>
          <a:p>
            <a:pPr>
              <a:buFont typeface="Wingdings"/>
              <a:buChar char="§"/>
            </a:pPr>
            <a:r>
              <a:rPr lang="en-US" sz="1400" b="0">
                <a:solidFill>
                  <a:srgbClr val="35363B"/>
                </a:solidFill>
                <a:cs typeface="Times New Roman"/>
              </a:rPr>
              <a:t>Implementation: Employ a modular architecture and scalable technologies like MySQL and adaptable cloud infrastructure to support growth.</a:t>
            </a:r>
          </a:p>
          <a:p>
            <a:pPr marL="152400" indent="0"/>
            <a:r>
              <a:rPr lang="en-US" sz="1400" b="0">
                <a:solidFill>
                  <a:srgbClr val="35363B"/>
                </a:solidFill>
                <a:cs typeface="Times New Roman"/>
              </a:rPr>
              <a:t>Security and Privacy:</a:t>
            </a:r>
            <a:endParaRPr lang="en-US" b="0"/>
          </a:p>
          <a:p>
            <a:pPr>
              <a:buFont typeface="Wingdings"/>
              <a:buChar char="§"/>
            </a:pPr>
            <a:r>
              <a:rPr lang="en-US" sz="1400" b="0">
                <a:solidFill>
                  <a:srgbClr val="35363B"/>
                </a:solidFill>
                <a:cs typeface="Times New Roman"/>
              </a:rPr>
              <a:t>Objective: Protect user data and comply with regulations.</a:t>
            </a:r>
            <a:endParaRPr lang="en-US" sz="1400" b="0">
              <a:cs typeface="Times New Roman"/>
            </a:endParaRPr>
          </a:p>
          <a:p>
            <a:pPr>
              <a:buFont typeface="Wingdings"/>
              <a:buChar char="§"/>
            </a:pPr>
            <a:r>
              <a:rPr lang="en-US" sz="1400" b="0">
                <a:solidFill>
                  <a:srgbClr val="35363B"/>
                </a:solidFill>
                <a:cs typeface="Times New Roman"/>
              </a:rPr>
              <a:t>Implementation: Focus on strong authentication and authorization protocols, implement thorough logging, and adopt best practices for data security and privacy.</a:t>
            </a:r>
            <a:endParaRPr lang="en-US" sz="1400" b="0">
              <a:cs typeface="Times New Roman"/>
            </a:endParaRPr>
          </a:p>
          <a:p>
            <a:pPr marL="152400" indent="0"/>
            <a:r>
              <a:rPr lang="en-US" sz="1400" b="0">
                <a:solidFill>
                  <a:srgbClr val="35363B"/>
                </a:solidFill>
                <a:cs typeface="Times New Roman"/>
              </a:rPr>
              <a:t>User-Friendly Interface:</a:t>
            </a:r>
          </a:p>
          <a:p>
            <a:pPr>
              <a:buFont typeface="Wingdings"/>
              <a:buChar char="§"/>
            </a:pPr>
            <a:r>
              <a:rPr lang="en-US" sz="1400" b="0">
                <a:solidFill>
                  <a:srgbClr val="35363B"/>
                </a:solidFill>
                <a:cs typeface="Times New Roman"/>
              </a:rPr>
              <a:t>Objective: Provide an intuitive and consistent user experience.</a:t>
            </a:r>
          </a:p>
          <a:p>
            <a:pPr>
              <a:buFont typeface="Wingdings"/>
              <a:buChar char="§"/>
            </a:pPr>
            <a:r>
              <a:rPr lang="en-US" sz="1400" b="0">
                <a:solidFill>
                  <a:srgbClr val="35363B"/>
                </a:solidFill>
                <a:cs typeface="Times New Roman"/>
              </a:rPr>
              <a:t>Implementation: Design a clear and navigable interface that enhances ease of use and user satisfaction.</a:t>
            </a:r>
          </a:p>
        </p:txBody>
      </p:sp>
    </p:spTree>
    <p:extLst>
      <p:ext uri="{BB962C8B-B14F-4D97-AF65-F5344CB8AC3E}">
        <p14:creationId xmlns:p14="http://schemas.microsoft.com/office/powerpoint/2010/main" val="3294273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02940" y="129421"/>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Goals and guidelines</a:t>
            </a:r>
            <a:endParaRPr lang="en-US"/>
          </a:p>
        </p:txBody>
      </p:sp>
      <p:sp>
        <p:nvSpPr>
          <p:cNvPr id="3" name="Google Shape;1104;p34">
            <a:extLst>
              <a:ext uri="{FF2B5EF4-FFF2-40B4-BE49-F238E27FC236}">
                <a16:creationId xmlns:a16="http://schemas.microsoft.com/office/drawing/2014/main" id="{FB50050F-ADE4-0859-87FD-4CBBDDC85A88}"/>
              </a:ext>
            </a:extLst>
          </p:cNvPr>
          <p:cNvSpPr txBox="1">
            <a:spLocks/>
          </p:cNvSpPr>
          <p:nvPr/>
        </p:nvSpPr>
        <p:spPr>
          <a:xfrm>
            <a:off x="722034" y="419399"/>
            <a:ext cx="7718788" cy="64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solidFill>
                  <a:srgbClr val="35363B"/>
                </a:solidFill>
                <a:cs typeface="Arial"/>
              </a:rPr>
              <a:t>Guidelines</a:t>
            </a:r>
            <a:endParaRPr lang="en-US"/>
          </a:p>
        </p:txBody>
      </p:sp>
      <p:sp>
        <p:nvSpPr>
          <p:cNvPr id="19" name="Subtitle 18">
            <a:extLst>
              <a:ext uri="{FF2B5EF4-FFF2-40B4-BE49-F238E27FC236}">
                <a16:creationId xmlns:a16="http://schemas.microsoft.com/office/drawing/2014/main" id="{731F21C2-5410-B12C-03A0-CD3D20A1E31C}"/>
              </a:ext>
            </a:extLst>
          </p:cNvPr>
          <p:cNvSpPr>
            <a:spLocks noGrp="1"/>
          </p:cNvSpPr>
          <p:nvPr>
            <p:ph type="subTitle" idx="7"/>
          </p:nvPr>
        </p:nvSpPr>
        <p:spPr>
          <a:xfrm>
            <a:off x="705153" y="1067723"/>
            <a:ext cx="7308392" cy="3830168"/>
          </a:xfrm>
        </p:spPr>
        <p:txBody>
          <a:bodyPr spcFirstLastPara="1" wrap="square" lIns="91425" tIns="91425" rIns="91425" bIns="91425" anchor="t" anchorCtr="0">
            <a:noAutofit/>
          </a:bodyPr>
          <a:lstStyle/>
          <a:p>
            <a:pPr marL="152400" indent="0"/>
            <a:r>
              <a:rPr lang="en-US" sz="1400" b="0">
                <a:solidFill>
                  <a:srgbClr val="35363B"/>
                </a:solidFill>
                <a:cs typeface="Times New Roman"/>
              </a:rPr>
              <a:t>Coding Standards:</a:t>
            </a:r>
            <a:endParaRPr lang="en-US" b="0"/>
          </a:p>
          <a:p>
            <a:pPr marL="438150" indent="-285750">
              <a:buFont typeface="Wingdings"/>
              <a:buChar char="§"/>
            </a:pPr>
            <a:r>
              <a:rPr lang="en-US" sz="1400" b="0">
                <a:solidFill>
                  <a:srgbClr val="35363B"/>
                </a:solidFill>
                <a:cs typeface="Times New Roman"/>
              </a:rPr>
              <a:t>Objective: Maintain high code quality and consistency.</a:t>
            </a:r>
            <a:endParaRPr lang="en-US" sz="1400" b="0">
              <a:cs typeface="Times New Roman"/>
            </a:endParaRPr>
          </a:p>
          <a:p>
            <a:pPr marL="438150" indent="-285750">
              <a:buFont typeface="Wingdings"/>
              <a:buChar char="§"/>
            </a:pPr>
            <a:r>
              <a:rPr lang="en-US" sz="1400" b="0">
                <a:solidFill>
                  <a:srgbClr val="35363B"/>
                </a:solidFill>
                <a:cs typeface="Times New Roman"/>
              </a:rPr>
              <a:t>Implementation: Adhere to standardized naming conventions, consistent formatting, and thorough documentation to facilitate maintenance and reduce errors.</a:t>
            </a:r>
            <a:endParaRPr lang="en-US" sz="1400" b="0">
              <a:cs typeface="Times New Roman"/>
            </a:endParaRPr>
          </a:p>
          <a:p>
            <a:pPr marL="152400" indent="0"/>
            <a:r>
              <a:rPr lang="en-US" sz="1400" b="0">
                <a:solidFill>
                  <a:srgbClr val="35363B"/>
                </a:solidFill>
                <a:cs typeface="Times New Roman"/>
              </a:rPr>
              <a:t>Modular Design:</a:t>
            </a:r>
            <a:endParaRPr lang="en-US" sz="1400" b="0">
              <a:cs typeface="Times New Roman"/>
            </a:endParaRPr>
          </a:p>
          <a:p>
            <a:pPr marL="438150" indent="-285750">
              <a:buFont typeface="Wingdings"/>
              <a:buChar char="§"/>
            </a:pPr>
            <a:r>
              <a:rPr lang="en-US" sz="1400" b="0">
                <a:solidFill>
                  <a:srgbClr val="35363B"/>
                </a:solidFill>
                <a:cs typeface="Times New Roman"/>
              </a:rPr>
              <a:t>Objective: Simplify management, testing, and updates.</a:t>
            </a:r>
            <a:endParaRPr lang="en-US" sz="1400" b="0">
              <a:cs typeface="Times New Roman"/>
            </a:endParaRPr>
          </a:p>
          <a:p>
            <a:pPr marL="438150" indent="-285750">
              <a:buFont typeface="Wingdings"/>
              <a:buChar char="§"/>
            </a:pPr>
            <a:r>
              <a:rPr lang="en-US" sz="1400" b="0">
                <a:solidFill>
                  <a:srgbClr val="35363B"/>
                </a:solidFill>
                <a:cs typeface="Times New Roman"/>
              </a:rPr>
              <a:t>Implementation: Structure the application into self-contained modules, allowing for easier handling and modification without impacting the entire system.</a:t>
            </a:r>
            <a:endParaRPr lang="en-US" sz="1400" b="0">
              <a:cs typeface="Times New Roman"/>
            </a:endParaRPr>
          </a:p>
          <a:p>
            <a:pPr marL="152400" indent="0"/>
            <a:r>
              <a:rPr lang="en-US" sz="1400" b="0">
                <a:solidFill>
                  <a:srgbClr val="35363B"/>
                </a:solidFill>
                <a:cs typeface="Times New Roman"/>
              </a:rPr>
              <a:t>Error Handling:</a:t>
            </a:r>
            <a:endParaRPr lang="en-US" sz="1400" b="0">
              <a:cs typeface="Times New Roman"/>
            </a:endParaRPr>
          </a:p>
          <a:p>
            <a:pPr marL="438150" indent="-285750">
              <a:buFont typeface="Wingdings"/>
              <a:buChar char="§"/>
            </a:pPr>
            <a:r>
              <a:rPr lang="en-US" sz="1400" b="0">
                <a:solidFill>
                  <a:srgbClr val="35363B"/>
                </a:solidFill>
                <a:cs typeface="Times New Roman"/>
              </a:rPr>
              <a:t>Objective: Ensure the application can handle and recover from errors effectively.</a:t>
            </a:r>
            <a:endParaRPr lang="en-US" sz="1400" b="0">
              <a:cs typeface="Times New Roman"/>
            </a:endParaRPr>
          </a:p>
          <a:p>
            <a:pPr marL="438150" indent="-285750">
              <a:buFont typeface="Wingdings"/>
              <a:buChar char="§"/>
            </a:pPr>
            <a:r>
              <a:rPr lang="en-US" sz="1400" b="0">
                <a:solidFill>
                  <a:srgbClr val="35363B"/>
                </a:solidFill>
                <a:cs typeface="Times New Roman"/>
              </a:rPr>
              <a:t>Implementation: Implement robust error handling mechanisms to provide meaningful feedback to users and developers and ensure the system can recover gracefully from issues.</a:t>
            </a:r>
            <a:endParaRPr lang="en-US" sz="1400" b="0">
              <a:cs typeface="Times New Roman"/>
            </a:endParaRPr>
          </a:p>
          <a:p>
            <a:pPr marL="152400" indent="0"/>
            <a:endParaRPr lang="en-US" sz="1400">
              <a:cs typeface="Times New Roman"/>
            </a:endParaRPr>
          </a:p>
        </p:txBody>
      </p:sp>
    </p:spTree>
    <p:extLst>
      <p:ext uri="{BB962C8B-B14F-4D97-AF65-F5344CB8AC3E}">
        <p14:creationId xmlns:p14="http://schemas.microsoft.com/office/powerpoint/2010/main" val="1044140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Architectural Strategies</a:t>
            </a:r>
            <a:endParaRPr lang="en-US"/>
          </a:p>
        </p:txBody>
      </p:sp>
      <p:sp>
        <p:nvSpPr>
          <p:cNvPr id="6" name="Subtitle 18">
            <a:extLst>
              <a:ext uri="{FF2B5EF4-FFF2-40B4-BE49-F238E27FC236}">
                <a16:creationId xmlns:a16="http://schemas.microsoft.com/office/drawing/2014/main" id="{CE724B40-21FF-455E-88E1-03A17163C231}"/>
              </a:ext>
            </a:extLst>
          </p:cNvPr>
          <p:cNvSpPr txBox="1">
            <a:spLocks/>
          </p:cNvSpPr>
          <p:nvPr/>
        </p:nvSpPr>
        <p:spPr>
          <a:xfrm>
            <a:off x="705153" y="1067723"/>
            <a:ext cx="7308392" cy="38301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US" b="1">
                <a:solidFill>
                  <a:srgbClr val="35363B"/>
                </a:solidFill>
                <a:latin typeface="Epilogue"/>
                <a:cs typeface="Times New Roman"/>
              </a:rPr>
              <a:t>Java and JavaFX for Desktop Application Development: </a:t>
            </a:r>
          </a:p>
          <a:p>
            <a:pPr marL="152400"/>
            <a:endParaRPr lang="en-US">
              <a:solidFill>
                <a:srgbClr val="35363B"/>
              </a:solidFill>
              <a:latin typeface="Epilogue"/>
              <a:cs typeface="Times New Roman"/>
            </a:endParaRPr>
          </a:p>
          <a:p>
            <a:pPr marL="438150" indent="-285750">
              <a:buChar char="•"/>
            </a:pPr>
            <a:r>
              <a:rPr lang="en-US">
                <a:solidFill>
                  <a:srgbClr val="35363B"/>
                </a:solidFill>
                <a:latin typeface="Epilogue"/>
                <a:cs typeface="Times New Roman"/>
              </a:rPr>
              <a:t>Java and JavaFX have been selected as the core technologies. Java's platform independence is a significant advantage, ensuring that the application can operate seamlessly across various operating systems such as Windows, macOS, and Linux without requiring any modifications. This capability aligns with the goal of broad accessibility and flexibility for the end-users.</a:t>
            </a:r>
          </a:p>
          <a:p>
            <a:pPr marL="438150" indent="-285750">
              <a:buChar char="•"/>
            </a:pPr>
            <a:r>
              <a:rPr lang="en-US">
                <a:solidFill>
                  <a:srgbClr val="35363B"/>
                </a:solidFill>
                <a:latin typeface="Epilogue"/>
                <a:cs typeface="Times New Roman"/>
              </a:rPr>
              <a:t>JavaFX complements Java by offering a robust set of tools and UI components designed for creating modern, visually appealing, and responsive user interfaces specifically tailored for desktop environments. JavaFX’s rich set of features, including advanced graphics and media libraries, allows for the development of an engaging and user-friendly interface. This choice ensures that the AIMS application not only functions well but also provides an intuitive and pleasant user experience.</a:t>
            </a:r>
            <a:endParaRPr lang="en-US"/>
          </a:p>
          <a:p>
            <a:pPr marL="152400"/>
            <a:endParaRPr lang="en-US">
              <a:solidFill>
                <a:srgbClr val="35363B"/>
              </a:solidFill>
              <a:latin typeface="Epilogue"/>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33"/>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A user-friendly interface</a:t>
            </a:r>
          </a:p>
        </p:txBody>
      </p:sp>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Main features</a:t>
            </a:r>
            <a:endParaRPr/>
          </a:p>
        </p:txBody>
      </p:sp>
      <p:sp>
        <p:nvSpPr>
          <p:cNvPr id="1088" name="Google Shape;1088;p33"/>
          <p:cNvSpPr txBox="1">
            <a:spLocks noGrp="1"/>
          </p:cNvSpPr>
          <p:nvPr>
            <p:ph type="subTitle" idx="1"/>
          </p:nvPr>
        </p:nvSpPr>
        <p:spPr>
          <a:xfrm>
            <a:off x="1253199" y="1749075"/>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allowing </a:t>
            </a:r>
            <a:r>
              <a:rPr lang="en-US" b="1"/>
              <a:t>product managers </a:t>
            </a:r>
            <a:r>
              <a:rPr lang="en-US"/>
              <a:t>to add, view, edit, or delete products.</a:t>
            </a:r>
          </a:p>
        </p:txBody>
      </p:sp>
      <p:sp>
        <p:nvSpPr>
          <p:cNvPr id="1089" name="Google Shape;1089;p33"/>
          <p:cNvSpPr txBox="1">
            <a:spLocks noGrp="1"/>
          </p:cNvSpPr>
          <p:nvPr>
            <p:ph type="subTitle" idx="2"/>
          </p:nvPr>
        </p:nvSpPr>
        <p:spPr>
          <a:xfrm>
            <a:off x="5079750" y="1749075"/>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features for </a:t>
            </a:r>
            <a:r>
              <a:rPr lang="en-US" b="1"/>
              <a:t>administrators</a:t>
            </a:r>
            <a:r>
              <a:rPr lang="en-US"/>
              <a:t>, including creating, viewing, updating, and deleting user accounts, resetting passwords, and managing user roles.</a:t>
            </a:r>
          </a:p>
        </p:txBody>
      </p:sp>
      <p:sp>
        <p:nvSpPr>
          <p:cNvPr id="1090" name="Google Shape;1090;p33"/>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a:t>
            </a:r>
            <a:r>
              <a:rPr lang="en-US" b="1"/>
              <a:t>customers</a:t>
            </a:r>
            <a:r>
              <a:rPr lang="en-US"/>
              <a:t> to browse, search, and sort products, add items to a shopping cart, and complete purchases.</a:t>
            </a:r>
          </a:p>
        </p:txBody>
      </p:sp>
      <p:sp>
        <p:nvSpPr>
          <p:cNvPr id="1091" name="Google Shape;1091;p33"/>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includes inventory checks, delivery information setup, and integration with </a:t>
            </a:r>
            <a:r>
              <a:rPr lang="en-US" b="1" err="1"/>
              <a:t>VNPay</a:t>
            </a:r>
            <a:r>
              <a:rPr lang="en-US"/>
              <a:t> for payment processing.</a:t>
            </a:r>
          </a:p>
        </p:txBody>
      </p:sp>
      <p:sp>
        <p:nvSpPr>
          <p:cNvPr id="1092" name="Google Shape;1092;p33"/>
          <p:cNvSpPr txBox="1">
            <a:spLocks noGrp="1"/>
          </p:cNvSpPr>
          <p:nvPr>
            <p:ph type="subTitle" idx="5"/>
          </p:nvPr>
        </p:nvSpPr>
        <p:spPr>
          <a:xfrm>
            <a:off x="1253225" y="1119400"/>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Product management</a:t>
            </a:r>
          </a:p>
        </p:txBody>
      </p:sp>
      <p:sp>
        <p:nvSpPr>
          <p:cNvPr id="1093" name="Google Shape;1093;p33"/>
          <p:cNvSpPr txBox="1">
            <a:spLocks noGrp="1"/>
          </p:cNvSpPr>
          <p:nvPr>
            <p:ph type="subTitle" idx="7"/>
          </p:nvPr>
        </p:nvSpPr>
        <p:spPr>
          <a:xfrm>
            <a:off x="5079750" y="1119400"/>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User management</a:t>
            </a:r>
          </a:p>
        </p:txBody>
      </p:sp>
      <p:sp>
        <p:nvSpPr>
          <p:cNvPr id="1094" name="Google Shape;1094;p33"/>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Order processing functionality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Architectural Strategies</a:t>
            </a:r>
            <a:endParaRPr lang="en-US"/>
          </a:p>
        </p:txBody>
      </p:sp>
      <p:sp>
        <p:nvSpPr>
          <p:cNvPr id="6" name="Subtitle 18">
            <a:extLst>
              <a:ext uri="{FF2B5EF4-FFF2-40B4-BE49-F238E27FC236}">
                <a16:creationId xmlns:a16="http://schemas.microsoft.com/office/drawing/2014/main" id="{CE724B40-21FF-455E-88E1-03A17163C231}"/>
              </a:ext>
            </a:extLst>
          </p:cNvPr>
          <p:cNvSpPr txBox="1">
            <a:spLocks/>
          </p:cNvSpPr>
          <p:nvPr/>
        </p:nvSpPr>
        <p:spPr>
          <a:xfrm>
            <a:off x="705153" y="1067723"/>
            <a:ext cx="7308392" cy="38301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US" b="1">
                <a:solidFill>
                  <a:srgbClr val="35363B"/>
                </a:solidFill>
                <a:latin typeface="Epilogue"/>
                <a:cs typeface="Times New Roman"/>
              </a:rPr>
              <a:t>Use of SQLite as the Embedded Database:</a:t>
            </a:r>
            <a:endParaRPr lang="en-US" b="1"/>
          </a:p>
          <a:p>
            <a:pPr marL="152400"/>
            <a:endParaRPr lang="en-US" b="1">
              <a:solidFill>
                <a:srgbClr val="35363B"/>
              </a:solidFill>
              <a:latin typeface="Epilogue"/>
              <a:cs typeface="Times New Roman"/>
            </a:endParaRPr>
          </a:p>
          <a:p>
            <a:pPr marL="152400"/>
            <a:endParaRPr lang="en-US" b="1">
              <a:solidFill>
                <a:srgbClr val="35363B"/>
              </a:solidFill>
              <a:latin typeface="Epilogue"/>
              <a:cs typeface="Times New Roman"/>
            </a:endParaRPr>
          </a:p>
          <a:p>
            <a:pPr marL="152400"/>
            <a:endParaRPr lang="en-US" b="1">
              <a:solidFill>
                <a:srgbClr val="35363B"/>
              </a:solidFill>
              <a:latin typeface="Epilogue"/>
              <a:cs typeface="Times New Roman"/>
            </a:endParaRPr>
          </a:p>
          <a:p>
            <a:pPr marL="438150" indent="-285750">
              <a:buChar char="•"/>
            </a:pPr>
            <a:r>
              <a:rPr lang="en-US">
                <a:solidFill>
                  <a:srgbClr val="35363B"/>
                </a:solidFill>
                <a:latin typeface="Epilogue"/>
                <a:cs typeface="Times New Roman"/>
              </a:rPr>
              <a:t>SQLite has been selected as the embedded database management system for the AIMS desktop application. Its lightweight nature and efficient performance make it an ideal choice for desktop applications that have moderate data storage and processing needs. SQLite's self-contained and serverless architecture simplifies the integration process and minimizes the application’s footprint, making it a perfect fit for a desktop environment.</a:t>
            </a:r>
            <a:endParaRPr lang="en-US"/>
          </a:p>
        </p:txBody>
      </p:sp>
    </p:spTree>
    <p:extLst>
      <p:ext uri="{BB962C8B-B14F-4D97-AF65-F5344CB8AC3E}">
        <p14:creationId xmlns:p14="http://schemas.microsoft.com/office/powerpoint/2010/main" val="2106257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Architectural Strategies</a:t>
            </a:r>
            <a:endParaRPr lang="en-US"/>
          </a:p>
        </p:txBody>
      </p:sp>
      <p:sp>
        <p:nvSpPr>
          <p:cNvPr id="6" name="Subtitle 18">
            <a:extLst>
              <a:ext uri="{FF2B5EF4-FFF2-40B4-BE49-F238E27FC236}">
                <a16:creationId xmlns:a16="http://schemas.microsoft.com/office/drawing/2014/main" id="{CE724B40-21FF-455E-88E1-03A17163C231}"/>
              </a:ext>
            </a:extLst>
          </p:cNvPr>
          <p:cNvSpPr txBox="1">
            <a:spLocks/>
          </p:cNvSpPr>
          <p:nvPr/>
        </p:nvSpPr>
        <p:spPr>
          <a:xfrm>
            <a:off x="705153" y="1067723"/>
            <a:ext cx="7308392" cy="38301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US" b="1">
                <a:solidFill>
                  <a:srgbClr val="35363B"/>
                </a:solidFill>
                <a:latin typeface="Epilogue"/>
                <a:cs typeface="Times New Roman"/>
              </a:rPr>
              <a:t>Design of Desktop User Interface:</a:t>
            </a:r>
            <a:r>
              <a:rPr lang="en-US">
                <a:solidFill>
                  <a:srgbClr val="35363B"/>
                </a:solidFill>
                <a:latin typeface="Epilogue"/>
                <a:cs typeface="Times New Roman"/>
              </a:rPr>
              <a:t> </a:t>
            </a:r>
            <a:endParaRPr lang="en-US">
              <a:solidFill>
                <a:srgbClr val="35363B"/>
              </a:solidFill>
              <a:latin typeface="Epilogue"/>
            </a:endParaRPr>
          </a:p>
          <a:p>
            <a:pPr marL="152400"/>
            <a:endParaRPr lang="en-US">
              <a:solidFill>
                <a:srgbClr val="35363B"/>
              </a:solidFill>
              <a:latin typeface="Epilogue"/>
              <a:cs typeface="Times New Roman"/>
            </a:endParaRPr>
          </a:p>
          <a:p>
            <a:pPr marL="438150" indent="-285750">
              <a:buChar char="•"/>
            </a:pPr>
            <a:r>
              <a:rPr lang="en-US">
                <a:solidFill>
                  <a:srgbClr val="35363B"/>
                </a:solidFill>
                <a:latin typeface="Epilogue"/>
                <a:cs typeface="Times New Roman"/>
              </a:rPr>
              <a:t>The user interface (UI) design for the AIMS desktop application is centered on enhancing usability and functionality. The design prioritizes clear navigation and the use of intuitive UI components, such as buttons, menus, and toolbars, which facilitate an efficient and user-friendly experience. Each aspect of the UI is structured to support the primary functionalities of the application, including product management, order processing, and user administration.</a:t>
            </a:r>
          </a:p>
          <a:p>
            <a:pPr marL="438150" indent="-285750">
              <a:buChar char="•"/>
            </a:pPr>
            <a:r>
              <a:rPr lang="en-US">
                <a:solidFill>
                  <a:srgbClr val="35363B"/>
                </a:solidFill>
                <a:latin typeface="Epilogue"/>
                <a:cs typeface="Times New Roman"/>
              </a:rPr>
              <a:t>The UI is designed with a focus on streamlining user interactions and minimizing the learning curve. Consistent design patterns and visual cues are employed to guide users through the application, ensuring that they can perform their tasks efficiently and with ease. The aim is to create a cohesive and visually appealing interface that aligns with the functional requirements of the AIMS application.</a:t>
            </a:r>
            <a:endParaRPr lang="en-US"/>
          </a:p>
          <a:p>
            <a:pPr marL="152400"/>
            <a:endParaRPr lang="en-US" b="1">
              <a:solidFill>
                <a:srgbClr val="35363B"/>
              </a:solidFill>
              <a:latin typeface="Epilogue"/>
              <a:cs typeface="Times New Roman"/>
            </a:endParaRPr>
          </a:p>
        </p:txBody>
      </p:sp>
    </p:spTree>
    <p:extLst>
      <p:ext uri="{BB962C8B-B14F-4D97-AF65-F5344CB8AC3E}">
        <p14:creationId xmlns:p14="http://schemas.microsoft.com/office/powerpoint/2010/main" val="1688739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Architectural Strategies</a:t>
            </a:r>
            <a:endParaRPr lang="en-US"/>
          </a:p>
        </p:txBody>
      </p:sp>
      <p:sp>
        <p:nvSpPr>
          <p:cNvPr id="6" name="Subtitle 18">
            <a:extLst>
              <a:ext uri="{FF2B5EF4-FFF2-40B4-BE49-F238E27FC236}">
                <a16:creationId xmlns:a16="http://schemas.microsoft.com/office/drawing/2014/main" id="{CE724B40-21FF-455E-88E1-03A17163C231}"/>
              </a:ext>
            </a:extLst>
          </p:cNvPr>
          <p:cNvSpPr txBox="1">
            <a:spLocks/>
          </p:cNvSpPr>
          <p:nvPr/>
        </p:nvSpPr>
        <p:spPr>
          <a:xfrm>
            <a:off x="705153" y="1067723"/>
            <a:ext cx="7308392" cy="38301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US" b="1">
                <a:solidFill>
                  <a:srgbClr val="35363B"/>
                </a:solidFill>
                <a:latin typeface="Epilogue"/>
                <a:cs typeface="Times New Roman"/>
              </a:rPr>
              <a:t>Make Use of </a:t>
            </a:r>
            <a:r>
              <a:rPr lang="en-US" b="1" err="1">
                <a:solidFill>
                  <a:srgbClr val="35363B"/>
                </a:solidFill>
                <a:latin typeface="Epilogue"/>
                <a:cs typeface="Times New Roman"/>
              </a:rPr>
              <a:t>Github</a:t>
            </a:r>
            <a:r>
              <a:rPr lang="en-US" b="1">
                <a:solidFill>
                  <a:srgbClr val="35363B"/>
                </a:solidFill>
                <a:latin typeface="Epilogue"/>
                <a:cs typeface="Times New Roman"/>
              </a:rPr>
              <a:t>: </a:t>
            </a:r>
            <a:endParaRPr lang="en-US" b="1">
              <a:solidFill>
                <a:srgbClr val="35363B"/>
              </a:solidFill>
              <a:latin typeface="Epilogue"/>
            </a:endParaRPr>
          </a:p>
          <a:p>
            <a:pPr marL="152400"/>
            <a:endParaRPr lang="en-US" b="1">
              <a:solidFill>
                <a:srgbClr val="35363B"/>
              </a:solidFill>
              <a:latin typeface="Epilogue"/>
              <a:cs typeface="Times New Roman"/>
            </a:endParaRPr>
          </a:p>
          <a:p>
            <a:pPr marL="152400"/>
            <a:endParaRPr lang="en-US" b="1">
              <a:solidFill>
                <a:srgbClr val="35363B"/>
              </a:solidFill>
              <a:latin typeface="Epilogue"/>
              <a:cs typeface="Times New Roman"/>
            </a:endParaRPr>
          </a:p>
          <a:p>
            <a:pPr marL="438150" indent="-285750">
              <a:buChar char="•"/>
            </a:pPr>
            <a:r>
              <a:rPr lang="en-US">
                <a:solidFill>
                  <a:srgbClr val="35363B"/>
                </a:solidFill>
                <a:latin typeface="Epilogue"/>
                <a:cs typeface="Times New Roman"/>
              </a:rPr>
              <a:t>GitHub will be utilized as the version control system and collaborative platform for the development of the AIMS desktop application. GitHub provides a comprehensive set of tools that facilitate effective source code management, enabling the team to track changes, manage versions, and collaborate seamlessly.</a:t>
            </a:r>
          </a:p>
          <a:p>
            <a:pPr marL="438150" indent="-285750">
              <a:buChar char="•"/>
            </a:pPr>
            <a:r>
              <a:rPr lang="en-US">
                <a:solidFill>
                  <a:srgbClr val="35363B"/>
                </a:solidFill>
                <a:latin typeface="Epilogue"/>
                <a:cs typeface="Times New Roman"/>
              </a:rPr>
              <a:t>Using GitHub, the development team can implement a structured workflow, incorporating practices such as branching and merging, to ensure that development progresses smoothly and efficiently. GitHub’s features for issue tracking, project management, and continuous integration further enhance the team's ability to manage the development process, address issues promptly, and maintain a high standard of code quality.</a:t>
            </a:r>
            <a:endParaRPr lang="en-US"/>
          </a:p>
          <a:p>
            <a:pPr marL="152400"/>
            <a:endParaRPr lang="en-US" b="1">
              <a:solidFill>
                <a:srgbClr val="35363B"/>
              </a:solidFill>
              <a:latin typeface="Epilogue"/>
              <a:cs typeface="Times New Roman"/>
            </a:endParaRPr>
          </a:p>
        </p:txBody>
      </p:sp>
    </p:spTree>
    <p:extLst>
      <p:ext uri="{BB962C8B-B14F-4D97-AF65-F5344CB8AC3E}">
        <p14:creationId xmlns:p14="http://schemas.microsoft.com/office/powerpoint/2010/main" val="2994495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Coupling and Cohesion</a:t>
            </a:r>
          </a:p>
        </p:txBody>
      </p:sp>
      <p:sp>
        <p:nvSpPr>
          <p:cNvPr id="5" name="Subtitle 18">
            <a:extLst>
              <a:ext uri="{FF2B5EF4-FFF2-40B4-BE49-F238E27FC236}">
                <a16:creationId xmlns:a16="http://schemas.microsoft.com/office/drawing/2014/main" id="{8F587D5E-2A51-0E31-FC54-A1D753E7A130}"/>
              </a:ext>
            </a:extLst>
          </p:cNvPr>
          <p:cNvSpPr txBox="1">
            <a:spLocks/>
          </p:cNvSpPr>
          <p:nvPr/>
        </p:nvSpPr>
        <p:spPr>
          <a:xfrm>
            <a:off x="713682" y="1033604"/>
            <a:ext cx="7299863" cy="15271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US" b="1">
                <a:solidFill>
                  <a:srgbClr val="35363B"/>
                </a:solidFill>
                <a:latin typeface="Epilogue"/>
                <a:cs typeface="Times New Roman"/>
              </a:rPr>
              <a:t>Coupling:</a:t>
            </a:r>
          </a:p>
          <a:p>
            <a:pPr marL="152400"/>
            <a:r>
              <a:rPr lang="en-US">
                <a:solidFill>
                  <a:srgbClr val="35363B"/>
                </a:solidFill>
                <a:latin typeface="Epilogue"/>
                <a:cs typeface="Times New Roman"/>
              </a:rPr>
              <a:t>The system prioritizes low coupling to enhance modularity and ease of maintenance. It achieves this through a modular architecture that separates the user interface, backend logic, and data persistence into distinct modules. Each module can operate independently, making the system easier to update and manage.</a:t>
            </a:r>
            <a:endParaRPr lang="en-US">
              <a:solidFill>
                <a:srgbClr val="35363B"/>
              </a:solidFill>
              <a:latin typeface="Epilogue"/>
            </a:endParaRPr>
          </a:p>
          <a:p>
            <a:pPr marL="152400"/>
            <a:endParaRPr lang="en-US" b="1">
              <a:solidFill>
                <a:srgbClr val="35363B"/>
              </a:solidFill>
              <a:latin typeface="Epilogue"/>
              <a:cs typeface="Times New Roman"/>
            </a:endParaRPr>
          </a:p>
        </p:txBody>
      </p:sp>
      <p:pic>
        <p:nvPicPr>
          <p:cNvPr id="6" name="Picture 5" descr="A screen shot of a computer program&#10;&#10;Description automatically generated">
            <a:extLst>
              <a:ext uri="{FF2B5EF4-FFF2-40B4-BE49-F238E27FC236}">
                <a16:creationId xmlns:a16="http://schemas.microsoft.com/office/drawing/2014/main" id="{DFBF3A76-1584-783E-2879-FFF32E40DBF1}"/>
              </a:ext>
            </a:extLst>
          </p:cNvPr>
          <p:cNvPicPr>
            <a:picLocks noChangeAspect="1"/>
          </p:cNvPicPr>
          <p:nvPr/>
        </p:nvPicPr>
        <p:blipFill>
          <a:blip r:embed="rId3"/>
          <a:stretch>
            <a:fillRect/>
          </a:stretch>
        </p:blipFill>
        <p:spPr>
          <a:xfrm>
            <a:off x="580029" y="2674971"/>
            <a:ext cx="7983941" cy="1781012"/>
          </a:xfrm>
          <a:prstGeom prst="rect">
            <a:avLst/>
          </a:prstGeom>
        </p:spPr>
      </p:pic>
    </p:spTree>
    <p:extLst>
      <p:ext uri="{BB962C8B-B14F-4D97-AF65-F5344CB8AC3E}">
        <p14:creationId xmlns:p14="http://schemas.microsoft.com/office/powerpoint/2010/main" val="2930414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Coupling and Cohesion</a:t>
            </a:r>
          </a:p>
        </p:txBody>
      </p:sp>
      <p:sp>
        <p:nvSpPr>
          <p:cNvPr id="5" name="Subtitle 18">
            <a:extLst>
              <a:ext uri="{FF2B5EF4-FFF2-40B4-BE49-F238E27FC236}">
                <a16:creationId xmlns:a16="http://schemas.microsoft.com/office/drawing/2014/main" id="{8F587D5E-2A51-0E31-FC54-A1D753E7A130}"/>
              </a:ext>
            </a:extLst>
          </p:cNvPr>
          <p:cNvSpPr txBox="1">
            <a:spLocks/>
          </p:cNvSpPr>
          <p:nvPr/>
        </p:nvSpPr>
        <p:spPr>
          <a:xfrm>
            <a:off x="713682" y="1016546"/>
            <a:ext cx="3700267" cy="30454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US" b="1">
                <a:solidFill>
                  <a:srgbClr val="35363B"/>
                </a:solidFill>
                <a:latin typeface="Epilogue"/>
                <a:cs typeface="Times New Roman"/>
              </a:rPr>
              <a:t>Cohesion:</a:t>
            </a:r>
            <a:endParaRPr lang="en-US" b="1">
              <a:solidFill>
                <a:srgbClr val="35363B"/>
              </a:solidFill>
              <a:latin typeface="Epilogue"/>
            </a:endParaRPr>
          </a:p>
          <a:p>
            <a:pPr marL="152400"/>
            <a:r>
              <a:rPr lang="en-US">
                <a:solidFill>
                  <a:srgbClr val="35363B"/>
                </a:solidFill>
                <a:latin typeface="Epilogue"/>
                <a:cs typeface="Times New Roman"/>
              </a:rPr>
              <a:t>To ensure high cohesion, each component is dedicated to a specific task. This focus improves the readability, maintainability, and reusability of the code. The Single Responsibility Principle is rigorously applied: UI controllers are responsible solely for user interactions, while service classes manage business logic.</a:t>
            </a:r>
            <a:endParaRPr lang="en-US">
              <a:solidFill>
                <a:srgbClr val="35363B"/>
              </a:solidFill>
              <a:latin typeface="Epilogue"/>
            </a:endParaRPr>
          </a:p>
        </p:txBody>
      </p:sp>
      <p:pic>
        <p:nvPicPr>
          <p:cNvPr id="2" name="Picture 1" descr="A screenshot of a computer program&#10;&#10;Description automatically generated">
            <a:extLst>
              <a:ext uri="{FF2B5EF4-FFF2-40B4-BE49-F238E27FC236}">
                <a16:creationId xmlns:a16="http://schemas.microsoft.com/office/drawing/2014/main" id="{DFAEFE98-4983-1649-4853-CE6D7CBFDEDB}"/>
              </a:ext>
            </a:extLst>
          </p:cNvPr>
          <p:cNvPicPr>
            <a:picLocks noChangeAspect="1"/>
          </p:cNvPicPr>
          <p:nvPr/>
        </p:nvPicPr>
        <p:blipFill>
          <a:blip r:embed="rId3"/>
          <a:stretch>
            <a:fillRect/>
          </a:stretch>
        </p:blipFill>
        <p:spPr>
          <a:xfrm>
            <a:off x="4574773" y="1015121"/>
            <a:ext cx="4310561" cy="3002366"/>
          </a:xfrm>
          <a:prstGeom prst="rect">
            <a:avLst/>
          </a:prstGeom>
        </p:spPr>
      </p:pic>
    </p:spTree>
    <p:extLst>
      <p:ext uri="{BB962C8B-B14F-4D97-AF65-F5344CB8AC3E}">
        <p14:creationId xmlns:p14="http://schemas.microsoft.com/office/powerpoint/2010/main" val="539881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02940" y="129421"/>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Design Principles</a:t>
            </a:r>
            <a:endParaRPr lang="en-US"/>
          </a:p>
        </p:txBody>
      </p:sp>
      <p:sp>
        <p:nvSpPr>
          <p:cNvPr id="19" name="Subtitle 18">
            <a:extLst>
              <a:ext uri="{FF2B5EF4-FFF2-40B4-BE49-F238E27FC236}">
                <a16:creationId xmlns:a16="http://schemas.microsoft.com/office/drawing/2014/main" id="{731F21C2-5410-B12C-03A0-CD3D20A1E31C}"/>
              </a:ext>
            </a:extLst>
          </p:cNvPr>
          <p:cNvSpPr>
            <a:spLocks noGrp="1"/>
          </p:cNvSpPr>
          <p:nvPr>
            <p:ph type="subTitle" idx="7"/>
          </p:nvPr>
        </p:nvSpPr>
        <p:spPr>
          <a:xfrm>
            <a:off x="568676" y="709470"/>
            <a:ext cx="7444869" cy="4188421"/>
          </a:xfrm>
        </p:spPr>
        <p:txBody>
          <a:bodyPr spcFirstLastPara="1" wrap="square" lIns="91425" tIns="91425" rIns="91425" bIns="91425" anchor="t" anchorCtr="0">
            <a:noAutofit/>
          </a:bodyPr>
          <a:lstStyle/>
          <a:p>
            <a:pPr marL="152400" indent="0"/>
            <a:r>
              <a:rPr lang="en-US" sz="1200">
                <a:solidFill>
                  <a:srgbClr val="35363B"/>
                </a:solidFill>
                <a:cs typeface="Times New Roman"/>
              </a:rPr>
              <a:t>Ensuring the SOLID principles in the current design: </a:t>
            </a:r>
          </a:p>
          <a:p>
            <a:pPr marL="323850" indent="-171450">
              <a:buFont typeface="Wingdings"/>
              <a:buChar char="§"/>
            </a:pPr>
            <a:r>
              <a:rPr lang="en-US" sz="1200" b="0">
                <a:solidFill>
                  <a:srgbClr val="35363B"/>
                </a:solidFill>
                <a:cs typeface="Times New Roman"/>
              </a:rPr>
              <a:t>Single Responsibility Principle(SRP): A class should have only one reason to change, meaning it should have only one job or responsibility. In the current design, this can be ensured by dividing the application into packages like Controller, View, Entity, and Data Access Layer, so each class has a single responsibility and performs only one specific function.</a:t>
            </a:r>
          </a:p>
          <a:p>
            <a:pPr marL="381000" indent="-228600">
              <a:buFont typeface="Wingdings"/>
              <a:buChar char="§"/>
            </a:pPr>
            <a:r>
              <a:rPr lang="en-US" sz="1200" b="0">
                <a:solidFill>
                  <a:srgbClr val="35363B"/>
                </a:solidFill>
                <a:cs typeface="Times New Roman"/>
              </a:rPr>
              <a:t>Open/Closed Principle(OCP): Software entities (classes, modules, functions, etc.) should be open for extension but closed for modification. This means classes should be designed to allow their behavior to be extended without altering their source code, ensuring that new functionality can be added without changing existing code.</a:t>
            </a:r>
          </a:p>
          <a:p>
            <a:pPr marL="323850" indent="-171450">
              <a:buFont typeface="Wingdings"/>
              <a:buChar char="§"/>
            </a:pPr>
            <a:r>
              <a:rPr lang="en-US" sz="1200" b="0" err="1">
                <a:solidFill>
                  <a:srgbClr val="35363B"/>
                </a:solidFill>
                <a:cs typeface="Times New Roman"/>
              </a:rPr>
              <a:t>Liskov</a:t>
            </a:r>
            <a:r>
              <a:rPr lang="en-US" sz="1200" b="0">
                <a:solidFill>
                  <a:srgbClr val="35363B"/>
                </a:solidFill>
                <a:cs typeface="Times New Roman"/>
              </a:rPr>
              <a:t> Substitution Principle (LSP): Objects of a superclass should be replaceable with objects of its subclasses without affecting the correctness of the program. Subclasses should override the parent class methods in a way that does not break functionality from a client’s point of view.</a:t>
            </a:r>
          </a:p>
          <a:p>
            <a:pPr marL="323850" indent="-171450">
              <a:buFont typeface="Wingdings"/>
              <a:buChar char="§"/>
            </a:pPr>
            <a:r>
              <a:rPr lang="en-US" sz="1200" b="0">
                <a:solidFill>
                  <a:srgbClr val="35363B"/>
                </a:solidFill>
                <a:cs typeface="Times New Roman"/>
              </a:rPr>
              <a:t>Interface Segregation Principle (ISP): Clients should not be forced to depend on interfaces they do not use. This means designing small, specific interfaces rather than large, general-purpose ones, ensuring that implementing classes only need to be concerned with the methods that are of interest to them.</a:t>
            </a:r>
          </a:p>
          <a:p>
            <a:pPr marL="323850" indent="-171450">
              <a:buFont typeface="Wingdings"/>
              <a:buChar char="§"/>
            </a:pPr>
            <a:r>
              <a:rPr lang="en-US" sz="1200" b="0">
                <a:solidFill>
                  <a:srgbClr val="35363B"/>
                </a:solidFill>
                <a:cs typeface="Times New Roman"/>
              </a:rPr>
              <a:t>Dependency Inversion Principle (DIP): High-level modules should not depend on low-level modules. Both should depend on abstractions. This principle emphasizes that classes should depend on interfaces or abstract classes rather than concrete classes and functions, promoting loose coupling and enhancing testability and maintainability.</a:t>
            </a:r>
            <a:endParaRPr lang="en-US" sz="1200" b="0"/>
          </a:p>
        </p:txBody>
      </p:sp>
    </p:spTree>
    <p:extLst>
      <p:ext uri="{BB962C8B-B14F-4D97-AF65-F5344CB8AC3E}">
        <p14:creationId xmlns:p14="http://schemas.microsoft.com/office/powerpoint/2010/main" val="3601491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02940" y="129421"/>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Design Principles</a:t>
            </a:r>
            <a:endParaRPr lang="en-US"/>
          </a:p>
        </p:txBody>
      </p:sp>
      <p:sp>
        <p:nvSpPr>
          <p:cNvPr id="19" name="Subtitle 18">
            <a:extLst>
              <a:ext uri="{FF2B5EF4-FFF2-40B4-BE49-F238E27FC236}">
                <a16:creationId xmlns:a16="http://schemas.microsoft.com/office/drawing/2014/main" id="{731F21C2-5410-B12C-03A0-CD3D20A1E31C}"/>
              </a:ext>
            </a:extLst>
          </p:cNvPr>
          <p:cNvSpPr>
            <a:spLocks noGrp="1"/>
          </p:cNvSpPr>
          <p:nvPr>
            <p:ph type="subTitle" idx="7"/>
          </p:nvPr>
        </p:nvSpPr>
        <p:spPr>
          <a:xfrm>
            <a:off x="568676" y="700678"/>
            <a:ext cx="3787269" cy="3907067"/>
          </a:xfrm>
        </p:spPr>
        <p:txBody>
          <a:bodyPr spcFirstLastPara="1" wrap="square" lIns="91425" tIns="91425" rIns="91425" bIns="91425" anchor="t" anchorCtr="0">
            <a:noAutofit/>
          </a:bodyPr>
          <a:lstStyle/>
          <a:p>
            <a:pPr marL="152400" indent="0"/>
            <a:r>
              <a:rPr lang="en-US" sz="1200" b="0">
                <a:solidFill>
                  <a:srgbClr val="35363B"/>
                </a:solidFill>
                <a:cs typeface="Times New Roman"/>
              </a:rPr>
              <a:t>For example, this method retrieves all Media objects from the database and returns them, which creates the violation of SOLID: </a:t>
            </a:r>
          </a:p>
          <a:p>
            <a:pPr marL="152400" indent="0"/>
            <a:r>
              <a:rPr lang="en-US" sz="1200" b="0">
                <a:solidFill>
                  <a:srgbClr val="35363B"/>
                </a:solidFill>
                <a:cs typeface="Times New Roman"/>
              </a:rPr>
              <a:t>VIOLATION OF Single Responsibility Principle (SRP): </a:t>
            </a:r>
          </a:p>
          <a:p>
            <a:pPr marL="152400" indent="0"/>
            <a:r>
              <a:rPr lang="en-US" sz="1200" b="0">
                <a:solidFill>
                  <a:srgbClr val="35363B"/>
                </a:solidFill>
                <a:cs typeface="Times New Roman"/>
              </a:rPr>
              <a:t>This class not only controls the logic flow but also directly performs database queries to retrieve Media data. </a:t>
            </a:r>
          </a:p>
          <a:p>
            <a:pPr marL="152400" indent="0"/>
            <a:r>
              <a:rPr lang="en-US" sz="1200" b="0">
                <a:solidFill>
                  <a:srgbClr val="35363B"/>
                </a:solidFill>
                <a:cs typeface="Times New Roman"/>
              </a:rPr>
              <a:t>This makes the class responsible for more tasks than necessary.</a:t>
            </a:r>
          </a:p>
          <a:p>
            <a:pPr marL="152400" indent="0"/>
            <a:r>
              <a:rPr lang="en-US" sz="1200" b="0">
                <a:solidFill>
                  <a:srgbClr val="35363B"/>
                </a:solidFill>
                <a:cs typeface="Times New Roman"/>
              </a:rPr>
              <a:t>VIOLATION OF Dependency Inversion Principle (DIP): </a:t>
            </a:r>
          </a:p>
          <a:p>
            <a:pPr marL="152400" indent="0"/>
            <a:r>
              <a:rPr lang="en-US" sz="1200" b="0">
                <a:solidFill>
                  <a:srgbClr val="35363B"/>
                </a:solidFill>
                <a:cs typeface="Times New Roman"/>
              </a:rPr>
              <a:t>The </a:t>
            </a:r>
            <a:r>
              <a:rPr lang="en-US" sz="1200" b="0" err="1">
                <a:solidFill>
                  <a:srgbClr val="35363B"/>
                </a:solidFill>
                <a:cs typeface="Times New Roman"/>
              </a:rPr>
              <a:t>HomeController</a:t>
            </a:r>
            <a:r>
              <a:rPr lang="en-US" sz="1200" b="0">
                <a:solidFill>
                  <a:srgbClr val="35363B"/>
                </a:solidFill>
                <a:cs typeface="Times New Roman"/>
              </a:rPr>
              <a:t> class directly creates a Media object inside the method to retrieve data from the database.  </a:t>
            </a:r>
          </a:p>
          <a:p>
            <a:pPr marL="152400" indent="0"/>
            <a:r>
              <a:rPr lang="en-US" sz="1200" b="0">
                <a:solidFill>
                  <a:srgbClr val="35363B"/>
                </a:solidFill>
                <a:cs typeface="Times New Roman"/>
              </a:rPr>
              <a:t>This creates a tight coupling between </a:t>
            </a:r>
            <a:r>
              <a:rPr lang="en-US" sz="1200" b="0" err="1">
                <a:solidFill>
                  <a:srgbClr val="35363B"/>
                </a:solidFill>
                <a:cs typeface="Times New Roman"/>
              </a:rPr>
              <a:t>HomeController</a:t>
            </a:r>
            <a:r>
              <a:rPr lang="en-US" sz="1200" b="0">
                <a:solidFill>
                  <a:srgbClr val="35363B"/>
                </a:solidFill>
                <a:cs typeface="Times New Roman"/>
              </a:rPr>
              <a:t> and the Media class, which does not adhere to the dependency inversion principle.</a:t>
            </a:r>
            <a:endParaRPr lang="en-US" b="0"/>
          </a:p>
        </p:txBody>
      </p:sp>
      <p:pic>
        <p:nvPicPr>
          <p:cNvPr id="3" name="Picture 2" descr="A screenshot of a computer program&#10;&#10;Description automatically generated">
            <a:extLst>
              <a:ext uri="{FF2B5EF4-FFF2-40B4-BE49-F238E27FC236}">
                <a16:creationId xmlns:a16="http://schemas.microsoft.com/office/drawing/2014/main" id="{185E17C1-FFF8-948A-D960-BC9F4D7D6DF2}"/>
              </a:ext>
            </a:extLst>
          </p:cNvPr>
          <p:cNvPicPr>
            <a:picLocks noChangeAspect="1"/>
          </p:cNvPicPr>
          <p:nvPr/>
        </p:nvPicPr>
        <p:blipFill>
          <a:blip r:embed="rId3"/>
          <a:stretch>
            <a:fillRect/>
          </a:stretch>
        </p:blipFill>
        <p:spPr>
          <a:xfrm>
            <a:off x="4574165" y="1274884"/>
            <a:ext cx="4514917" cy="2593731"/>
          </a:xfrm>
          <a:prstGeom prst="rect">
            <a:avLst/>
          </a:prstGeom>
        </p:spPr>
      </p:pic>
    </p:spTree>
    <p:extLst>
      <p:ext uri="{BB962C8B-B14F-4D97-AF65-F5344CB8AC3E}">
        <p14:creationId xmlns:p14="http://schemas.microsoft.com/office/powerpoint/2010/main" val="1197119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260387"/>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Design Patterns</a:t>
            </a:r>
          </a:p>
        </p:txBody>
      </p:sp>
      <p:sp>
        <p:nvSpPr>
          <p:cNvPr id="29" name="Subtitle 18">
            <a:extLst>
              <a:ext uri="{FF2B5EF4-FFF2-40B4-BE49-F238E27FC236}">
                <a16:creationId xmlns:a16="http://schemas.microsoft.com/office/drawing/2014/main" id="{CAD572F7-1B23-88FE-040A-25BAAB1BA8BB}"/>
              </a:ext>
            </a:extLst>
          </p:cNvPr>
          <p:cNvSpPr txBox="1">
            <a:spLocks/>
          </p:cNvSpPr>
          <p:nvPr/>
        </p:nvSpPr>
        <p:spPr>
          <a:xfrm>
            <a:off x="-3086" y="960510"/>
            <a:ext cx="3743176" cy="16151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152400" indent="0"/>
            <a:r>
              <a:rPr lang="en-US" sz="1200" dirty="0">
                <a:solidFill>
                  <a:srgbClr val="35363B"/>
                </a:solidFill>
                <a:cs typeface="Times New Roman"/>
              </a:rPr>
              <a:t>Strategy pattern:</a:t>
            </a:r>
          </a:p>
          <a:p>
            <a:pPr marL="152400" indent="0"/>
            <a:endParaRPr lang="en-US" sz="1200">
              <a:solidFill>
                <a:srgbClr val="35363B"/>
              </a:solidFill>
              <a:cs typeface="Times New Roman"/>
            </a:endParaRPr>
          </a:p>
          <a:p>
            <a:pPr marL="152400" indent="0"/>
            <a:r>
              <a:rPr lang="en-US" sz="1200" b="0" dirty="0">
                <a:cs typeface="Times New Roman"/>
              </a:rPr>
              <a:t>The Strategy pattern enables a class to execute a task using different algorithms by encapsulating each algorithm in its own separate class.</a:t>
            </a:r>
            <a:endParaRPr lang="en-US" dirty="0"/>
          </a:p>
          <a:p>
            <a:pPr marL="152400" indent="0"/>
            <a:endParaRPr lang="en-US" sz="1200" b="0">
              <a:solidFill>
                <a:srgbClr val="35363B"/>
              </a:solidFill>
              <a:cs typeface="Times New Roman"/>
            </a:endParaRPr>
          </a:p>
          <a:p>
            <a:pPr marL="152400" indent="0"/>
            <a:endParaRPr lang="en-US" sz="1200" b="0">
              <a:solidFill>
                <a:srgbClr val="35363B"/>
              </a:solidFill>
              <a:cs typeface="Times New Roman"/>
            </a:endParaRPr>
          </a:p>
          <a:p>
            <a:pPr marL="152400" indent="0"/>
            <a:endParaRPr lang="en-US" b="0" dirty="0"/>
          </a:p>
        </p:txBody>
      </p:sp>
      <p:pic>
        <p:nvPicPr>
          <p:cNvPr id="31" name="Picture 30" descr="A screen shot of a computer program&#10;&#10;Description automatically generated">
            <a:extLst>
              <a:ext uri="{FF2B5EF4-FFF2-40B4-BE49-F238E27FC236}">
                <a16:creationId xmlns:a16="http://schemas.microsoft.com/office/drawing/2014/main" id="{BAC4F4EE-0449-9D6F-2C64-5A3CFF1E2926}"/>
              </a:ext>
            </a:extLst>
          </p:cNvPr>
          <p:cNvPicPr>
            <a:picLocks noChangeAspect="1"/>
          </p:cNvPicPr>
          <p:nvPr/>
        </p:nvPicPr>
        <p:blipFill>
          <a:blip r:embed="rId3"/>
          <a:stretch>
            <a:fillRect/>
          </a:stretch>
        </p:blipFill>
        <p:spPr>
          <a:xfrm>
            <a:off x="4019583" y="829775"/>
            <a:ext cx="4963346" cy="2293712"/>
          </a:xfrm>
          <a:prstGeom prst="rect">
            <a:avLst/>
          </a:prstGeom>
        </p:spPr>
      </p:pic>
      <p:pic>
        <p:nvPicPr>
          <p:cNvPr id="32" name="Picture 31" descr="A screen shot of a computer code&#10;&#10;Description automatically generated">
            <a:extLst>
              <a:ext uri="{FF2B5EF4-FFF2-40B4-BE49-F238E27FC236}">
                <a16:creationId xmlns:a16="http://schemas.microsoft.com/office/drawing/2014/main" id="{28C071C1-49D5-570C-2A5E-DD85905882BF}"/>
              </a:ext>
            </a:extLst>
          </p:cNvPr>
          <p:cNvPicPr>
            <a:picLocks noChangeAspect="1"/>
          </p:cNvPicPr>
          <p:nvPr/>
        </p:nvPicPr>
        <p:blipFill>
          <a:blip r:embed="rId4"/>
          <a:stretch>
            <a:fillRect/>
          </a:stretch>
        </p:blipFill>
        <p:spPr>
          <a:xfrm>
            <a:off x="4573439" y="3484210"/>
            <a:ext cx="4410075" cy="1495425"/>
          </a:xfrm>
          <a:prstGeom prst="rect">
            <a:avLst/>
          </a:prstGeom>
        </p:spPr>
      </p:pic>
      <p:sp>
        <p:nvSpPr>
          <p:cNvPr id="2" name="TextBox 1">
            <a:extLst>
              <a:ext uri="{FF2B5EF4-FFF2-40B4-BE49-F238E27FC236}">
                <a16:creationId xmlns:a16="http://schemas.microsoft.com/office/drawing/2014/main" id="{EA65A591-F40B-AAFD-78B0-DE06327AAB44}"/>
              </a:ext>
            </a:extLst>
          </p:cNvPr>
          <p:cNvSpPr txBox="1"/>
          <p:nvPr/>
        </p:nvSpPr>
        <p:spPr>
          <a:xfrm>
            <a:off x="-1" y="3134720"/>
            <a:ext cx="4432110"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400"/>
            <a:r>
              <a:rPr lang="en-US" sz="1200" b="1" dirty="0">
                <a:solidFill>
                  <a:srgbClr val="35363B"/>
                </a:solidFill>
                <a:latin typeface="Epilogue"/>
                <a:cs typeface="Times New Roman"/>
                <a:sym typeface="Epilogue"/>
              </a:rPr>
              <a:t>Singleton pattern:</a:t>
            </a:r>
          </a:p>
          <a:p>
            <a:pPr marL="152400">
              <a:buClr>
                <a:schemeClr val="dk1"/>
              </a:buClr>
              <a:buSzPts val="2400"/>
            </a:pPr>
            <a:r>
              <a:rPr lang="en-US" sz="1200" dirty="0">
                <a:solidFill>
                  <a:schemeClr val="dk1"/>
                </a:solidFill>
                <a:latin typeface="Epilogue"/>
                <a:cs typeface="Times New Roman"/>
                <a:sym typeface="Epilogue"/>
              </a:rPr>
              <a:t>The Singleton pattern ensures that a class has only one instance and provides a global access point to that instance.</a:t>
            </a:r>
          </a:p>
          <a:p>
            <a:pPr marL="152400">
              <a:buClr>
                <a:schemeClr val="dk1"/>
              </a:buClr>
              <a:buSzPts val="2400"/>
            </a:pPr>
            <a:r>
              <a:rPr lang="en-US" sz="1200" dirty="0">
                <a:solidFill>
                  <a:schemeClr val="dk1"/>
                </a:solidFill>
                <a:latin typeface="Epilogue"/>
                <a:cs typeface="Times New Roman"/>
                <a:sym typeface="Epilogue"/>
              </a:rPr>
              <a:t>In the </a:t>
            </a:r>
            <a:r>
              <a:rPr lang="en-US" sz="1200" err="1">
                <a:solidFill>
                  <a:schemeClr val="dk1"/>
                </a:solidFill>
                <a:latin typeface="Epilogue"/>
                <a:cs typeface="Times New Roman"/>
                <a:sym typeface="Epilogue"/>
              </a:rPr>
              <a:t>BaseScreenHandler</a:t>
            </a:r>
            <a:r>
              <a:rPr lang="en-US" sz="1200" dirty="0">
                <a:solidFill>
                  <a:schemeClr val="dk1"/>
                </a:solidFill>
                <a:latin typeface="Epilogue"/>
                <a:cs typeface="Times New Roman"/>
                <a:sym typeface="Epilogue"/>
              </a:rPr>
              <a:t> class, this pattern is implemented as demonstrated in the function. The class includes a stage attribute to store the screen's stage, initially set to null. This attribute is also marked as private to prevent modification by other classes.</a:t>
            </a:r>
            <a:endParaRPr lang="en-US" sz="1200" dirty="0">
              <a:solidFill>
                <a:schemeClr val="dk1"/>
              </a:solidFill>
              <a:latin typeface="Epilogue"/>
              <a:cs typeface="Times New Roman"/>
            </a:endParaRPr>
          </a:p>
          <a:p>
            <a:pPr algn="l"/>
            <a:endParaRPr lang="en-US" dirty="0"/>
          </a:p>
        </p:txBody>
      </p:sp>
    </p:spTree>
    <p:extLst>
      <p:ext uri="{BB962C8B-B14F-4D97-AF65-F5344CB8AC3E}">
        <p14:creationId xmlns:p14="http://schemas.microsoft.com/office/powerpoint/2010/main" val="1188139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6"/>
          <p:cNvSpPr/>
          <p:nvPr/>
        </p:nvSpPr>
        <p:spPr>
          <a:xfrm rot="1053742">
            <a:off x="4909608" y="421118"/>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txBox="1">
            <a:spLocks noGrp="1"/>
          </p:cNvSpPr>
          <p:nvPr>
            <p:ph type="ctrTitle"/>
          </p:nvPr>
        </p:nvSpPr>
        <p:spPr>
          <a:xfrm>
            <a:off x="453206" y="1373100"/>
            <a:ext cx="4366104" cy="2347655"/>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THANKS!</a:t>
            </a:r>
            <a:endParaRPr lang="en-US"/>
          </a:p>
        </p:txBody>
      </p:sp>
      <p:grpSp>
        <p:nvGrpSpPr>
          <p:cNvPr id="705" name="Google Shape;705;p26"/>
          <p:cNvGrpSpPr/>
          <p:nvPr/>
        </p:nvGrpSpPr>
        <p:grpSpPr>
          <a:xfrm>
            <a:off x="5631673" y="1763897"/>
            <a:ext cx="2961645" cy="1992933"/>
            <a:chOff x="5311140" y="3874579"/>
            <a:chExt cx="2693384" cy="1812416"/>
          </a:xfrm>
        </p:grpSpPr>
        <p:grpSp>
          <p:nvGrpSpPr>
            <p:cNvPr id="706" name="Google Shape;706;p26"/>
            <p:cNvGrpSpPr/>
            <p:nvPr/>
          </p:nvGrpSpPr>
          <p:grpSpPr>
            <a:xfrm>
              <a:off x="6183439" y="5359431"/>
              <a:ext cx="948880" cy="327564"/>
              <a:chOff x="6183439" y="5359431"/>
              <a:chExt cx="948880" cy="327564"/>
            </a:xfrm>
          </p:grpSpPr>
          <p:sp>
            <p:nvSpPr>
              <p:cNvPr id="707" name="Google Shape;707;p26"/>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6"/>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6"/>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6"/>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1" name="Google Shape;711;p26"/>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6"/>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6"/>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26"/>
          <p:cNvGrpSpPr/>
          <p:nvPr/>
        </p:nvGrpSpPr>
        <p:grpSpPr>
          <a:xfrm>
            <a:off x="6285440" y="656304"/>
            <a:ext cx="1654423" cy="835905"/>
            <a:chOff x="5905690" y="2867310"/>
            <a:chExt cx="1504568" cy="760190"/>
          </a:xfrm>
        </p:grpSpPr>
        <p:sp>
          <p:nvSpPr>
            <p:cNvPr id="715" name="Google Shape;715;p26"/>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6"/>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7" name="Google Shape;717;p26"/>
          <p:cNvGrpSpPr/>
          <p:nvPr/>
        </p:nvGrpSpPr>
        <p:grpSpPr>
          <a:xfrm>
            <a:off x="8276803" y="1327941"/>
            <a:ext cx="387944" cy="273258"/>
            <a:chOff x="7716678" y="3270218"/>
            <a:chExt cx="352805" cy="248507"/>
          </a:xfrm>
        </p:grpSpPr>
        <p:sp>
          <p:nvSpPr>
            <p:cNvPr id="718" name="Google Shape;718;p26"/>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6"/>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0" name="Google Shape;720;p26"/>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1" name="Google Shape;721;p26"/>
          <p:cNvGrpSpPr/>
          <p:nvPr/>
        </p:nvGrpSpPr>
        <p:grpSpPr>
          <a:xfrm>
            <a:off x="5483130" y="2415465"/>
            <a:ext cx="27232" cy="532378"/>
            <a:chOff x="3534917" y="4467129"/>
            <a:chExt cx="24765" cy="484156"/>
          </a:xfrm>
        </p:grpSpPr>
        <p:sp>
          <p:nvSpPr>
            <p:cNvPr id="722" name="Google Shape;722;p26"/>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6"/>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6"/>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6"/>
          <p:cNvGrpSpPr/>
          <p:nvPr/>
        </p:nvGrpSpPr>
        <p:grpSpPr>
          <a:xfrm>
            <a:off x="5643247" y="2277185"/>
            <a:ext cx="749418" cy="303868"/>
            <a:chOff x="3680531" y="4341375"/>
            <a:chExt cx="681537" cy="276344"/>
          </a:xfrm>
        </p:grpSpPr>
        <p:sp>
          <p:nvSpPr>
            <p:cNvPr id="726" name="Google Shape;726;p26"/>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6"/>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6"/>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26"/>
          <p:cNvGrpSpPr/>
          <p:nvPr/>
        </p:nvGrpSpPr>
        <p:grpSpPr>
          <a:xfrm>
            <a:off x="8163164" y="4027994"/>
            <a:ext cx="202142" cy="355685"/>
            <a:chOff x="7613332" y="5933598"/>
            <a:chExt cx="183832" cy="323468"/>
          </a:xfrm>
        </p:grpSpPr>
        <p:sp>
          <p:nvSpPr>
            <p:cNvPr id="730" name="Google Shape;730;p26"/>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6"/>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2" name="Google Shape;732;p26"/>
          <p:cNvGrpSpPr/>
          <p:nvPr/>
        </p:nvGrpSpPr>
        <p:grpSpPr>
          <a:xfrm>
            <a:off x="6427831" y="3923439"/>
            <a:ext cx="1533857" cy="564092"/>
            <a:chOff x="6546554" y="3679108"/>
            <a:chExt cx="1256642" cy="462143"/>
          </a:xfrm>
        </p:grpSpPr>
        <p:sp>
          <p:nvSpPr>
            <p:cNvPr id="733" name="Google Shape;733;p26"/>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6"/>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26"/>
            <p:cNvGrpSpPr/>
            <p:nvPr/>
          </p:nvGrpSpPr>
          <p:grpSpPr>
            <a:xfrm>
              <a:off x="6805960" y="3712311"/>
              <a:ext cx="391811" cy="69592"/>
              <a:chOff x="6322885" y="5875210"/>
              <a:chExt cx="434911" cy="77247"/>
            </a:xfrm>
          </p:grpSpPr>
          <p:sp>
            <p:nvSpPr>
              <p:cNvPr id="736" name="Google Shape;736;p26"/>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6"/>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6"/>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6"/>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6"/>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6"/>
            <p:cNvGrpSpPr/>
            <p:nvPr/>
          </p:nvGrpSpPr>
          <p:grpSpPr>
            <a:xfrm>
              <a:off x="7285642" y="3712311"/>
              <a:ext cx="391897" cy="69592"/>
              <a:chOff x="6855333" y="5875210"/>
              <a:chExt cx="435006" cy="77247"/>
            </a:xfrm>
          </p:grpSpPr>
          <p:sp>
            <p:nvSpPr>
              <p:cNvPr id="742" name="Google Shape;742;p26"/>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6"/>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6"/>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6"/>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6"/>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7" name="Google Shape;747;p26"/>
            <p:cNvGrpSpPr/>
            <p:nvPr/>
          </p:nvGrpSpPr>
          <p:grpSpPr>
            <a:xfrm>
              <a:off x="6577103" y="3819746"/>
              <a:ext cx="1198690" cy="70794"/>
              <a:chOff x="6068853" y="5994463"/>
              <a:chExt cx="1330547" cy="78581"/>
            </a:xfrm>
          </p:grpSpPr>
          <p:sp>
            <p:nvSpPr>
              <p:cNvPr id="748" name="Google Shape;748;p26"/>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6"/>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6"/>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6"/>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6"/>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6"/>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26"/>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6"/>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6"/>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6"/>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6"/>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6"/>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6"/>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1" name="Google Shape;761;p26"/>
            <p:cNvGrpSpPr/>
            <p:nvPr/>
          </p:nvGrpSpPr>
          <p:grpSpPr>
            <a:xfrm>
              <a:off x="6577103" y="3995572"/>
              <a:ext cx="1198690" cy="70794"/>
              <a:chOff x="6068853" y="6189630"/>
              <a:chExt cx="1330547" cy="78581"/>
            </a:xfrm>
          </p:grpSpPr>
          <p:sp>
            <p:nvSpPr>
              <p:cNvPr id="762" name="Google Shape;762;p26"/>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6"/>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6"/>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6"/>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6"/>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6"/>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6"/>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6"/>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6"/>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26"/>
            <p:cNvGrpSpPr/>
            <p:nvPr/>
          </p:nvGrpSpPr>
          <p:grpSpPr>
            <a:xfrm>
              <a:off x="6622239" y="3908904"/>
              <a:ext cx="1104727" cy="70794"/>
              <a:chOff x="6118955" y="6093428"/>
              <a:chExt cx="1226248" cy="78581"/>
            </a:xfrm>
          </p:grpSpPr>
          <p:sp>
            <p:nvSpPr>
              <p:cNvPr id="772" name="Google Shape;772;p26"/>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6"/>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6"/>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6"/>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6"/>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6"/>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6"/>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6"/>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6"/>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6"/>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6"/>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6"/>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4" name="Google Shape;784;p26"/>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26"/>
          <p:cNvGrpSpPr/>
          <p:nvPr/>
        </p:nvGrpSpPr>
        <p:grpSpPr>
          <a:xfrm>
            <a:off x="6367914" y="2012818"/>
            <a:ext cx="1448168" cy="1250722"/>
            <a:chOff x="6497466" y="2113795"/>
            <a:chExt cx="1186439" cy="1024678"/>
          </a:xfrm>
        </p:grpSpPr>
        <p:sp>
          <p:nvSpPr>
            <p:cNvPr id="786" name="Google Shape;786;p26"/>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6"/>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26"/>
            <p:cNvGrpSpPr/>
            <p:nvPr/>
          </p:nvGrpSpPr>
          <p:grpSpPr>
            <a:xfrm>
              <a:off x="7512268" y="2145579"/>
              <a:ext cx="126741" cy="28145"/>
              <a:chOff x="7106888" y="4136136"/>
              <a:chExt cx="140683" cy="31241"/>
            </a:xfrm>
          </p:grpSpPr>
          <p:sp>
            <p:nvSpPr>
              <p:cNvPr id="789" name="Google Shape;789;p26"/>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6"/>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6"/>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2" name="Google Shape;792;p26"/>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6"/>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6"/>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6"/>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6"/>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6"/>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6"/>
            <p:cNvGrpSpPr/>
            <p:nvPr/>
          </p:nvGrpSpPr>
          <p:grpSpPr>
            <a:xfrm>
              <a:off x="7422424" y="2953744"/>
              <a:ext cx="216586" cy="46337"/>
              <a:chOff x="7007161" y="5033200"/>
              <a:chExt cx="240411" cy="51434"/>
            </a:xfrm>
          </p:grpSpPr>
          <p:sp>
            <p:nvSpPr>
              <p:cNvPr id="799" name="Google Shape;799;p26"/>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6"/>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1" name="Google Shape;801;p26"/>
            <p:cNvGrpSpPr/>
            <p:nvPr/>
          </p:nvGrpSpPr>
          <p:grpSpPr>
            <a:xfrm>
              <a:off x="6548871" y="2408331"/>
              <a:ext cx="1090139" cy="89414"/>
              <a:chOff x="6037516" y="4427791"/>
              <a:chExt cx="1210056" cy="99250"/>
            </a:xfrm>
          </p:grpSpPr>
          <p:sp>
            <p:nvSpPr>
              <p:cNvPr id="802" name="Google Shape;802;p26"/>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6"/>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4" name="Google Shape;804;p26"/>
            <p:cNvGrpSpPr/>
            <p:nvPr/>
          </p:nvGrpSpPr>
          <p:grpSpPr>
            <a:xfrm>
              <a:off x="7012935" y="2651519"/>
              <a:ext cx="157033" cy="16304"/>
              <a:chOff x="6552628" y="4697730"/>
              <a:chExt cx="174307" cy="18097"/>
            </a:xfrm>
          </p:grpSpPr>
          <p:sp>
            <p:nvSpPr>
              <p:cNvPr id="805" name="Google Shape;805;p26"/>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6"/>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6"/>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6"/>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6"/>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0" name="Google Shape;810;p26"/>
            <p:cNvSpPr/>
            <p:nvPr/>
          </p:nvSpPr>
          <p:spPr>
            <a:xfrm>
              <a:off x="6548699" y="3046960"/>
              <a:ext cx="1089050" cy="8572"/>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1" name="Google Shape;811;p26"/>
            <p:cNvGrpSpPr/>
            <p:nvPr/>
          </p:nvGrpSpPr>
          <p:grpSpPr>
            <a:xfrm>
              <a:off x="6505708" y="2659414"/>
              <a:ext cx="413779" cy="413778"/>
              <a:chOff x="5989605" y="4706493"/>
              <a:chExt cx="459295" cy="459294"/>
            </a:xfrm>
          </p:grpSpPr>
          <p:grpSp>
            <p:nvGrpSpPr>
              <p:cNvPr id="812" name="Google Shape;812;p26"/>
              <p:cNvGrpSpPr/>
              <p:nvPr/>
            </p:nvGrpSpPr>
            <p:grpSpPr>
              <a:xfrm>
                <a:off x="6001893" y="4718780"/>
                <a:ext cx="444150" cy="444151"/>
                <a:chOff x="6001893" y="4718780"/>
                <a:chExt cx="444150" cy="444151"/>
              </a:xfrm>
            </p:grpSpPr>
            <p:sp>
              <p:nvSpPr>
                <p:cNvPr id="813" name="Google Shape;813;p26"/>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6"/>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6"/>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6"/>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7" name="Google Shape;817;p26"/>
              <p:cNvGrpSpPr/>
              <p:nvPr/>
            </p:nvGrpSpPr>
            <p:grpSpPr>
              <a:xfrm>
                <a:off x="5989605" y="4706493"/>
                <a:ext cx="459295" cy="459294"/>
                <a:chOff x="5989605" y="4706493"/>
                <a:chExt cx="459295" cy="459294"/>
              </a:xfrm>
            </p:grpSpPr>
            <p:grpSp>
              <p:nvGrpSpPr>
                <p:cNvPr id="818" name="Google Shape;818;p26"/>
                <p:cNvGrpSpPr/>
                <p:nvPr/>
              </p:nvGrpSpPr>
              <p:grpSpPr>
                <a:xfrm>
                  <a:off x="5989605" y="4706493"/>
                  <a:ext cx="459295" cy="24669"/>
                  <a:chOff x="5989605" y="4706493"/>
                  <a:chExt cx="459295" cy="24669"/>
                </a:xfrm>
              </p:grpSpPr>
              <p:sp>
                <p:nvSpPr>
                  <p:cNvPr id="819" name="Google Shape;819;p26"/>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6"/>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6"/>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26"/>
                <p:cNvGrpSpPr/>
                <p:nvPr/>
              </p:nvGrpSpPr>
              <p:grpSpPr>
                <a:xfrm>
                  <a:off x="5989605" y="4923758"/>
                  <a:ext cx="459295" cy="24669"/>
                  <a:chOff x="5989605" y="4923758"/>
                  <a:chExt cx="459295" cy="24669"/>
                </a:xfrm>
              </p:grpSpPr>
              <p:sp>
                <p:nvSpPr>
                  <p:cNvPr id="823" name="Google Shape;823;p26"/>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6"/>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5" name="Google Shape;825;p26"/>
                <p:cNvGrpSpPr/>
                <p:nvPr/>
              </p:nvGrpSpPr>
              <p:grpSpPr>
                <a:xfrm>
                  <a:off x="5989605" y="5141118"/>
                  <a:ext cx="459295" cy="24669"/>
                  <a:chOff x="5989605" y="5141118"/>
                  <a:chExt cx="459295" cy="24669"/>
                </a:xfrm>
              </p:grpSpPr>
              <p:sp>
                <p:nvSpPr>
                  <p:cNvPr id="826" name="Google Shape;826;p26"/>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6"/>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6"/>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829" name="Google Shape;829;p26"/>
          <p:cNvGrpSpPr/>
          <p:nvPr/>
        </p:nvGrpSpPr>
        <p:grpSpPr>
          <a:xfrm>
            <a:off x="5248799" y="1817418"/>
            <a:ext cx="479083" cy="595031"/>
            <a:chOff x="5580610" y="1953710"/>
            <a:chExt cx="392498" cy="487491"/>
          </a:xfrm>
        </p:grpSpPr>
        <p:grpSp>
          <p:nvGrpSpPr>
            <p:cNvPr id="830" name="Google Shape;830;p26"/>
            <p:cNvGrpSpPr/>
            <p:nvPr/>
          </p:nvGrpSpPr>
          <p:grpSpPr>
            <a:xfrm>
              <a:off x="5580610" y="1953710"/>
              <a:ext cx="392498" cy="487491"/>
              <a:chOff x="7385113" y="1535430"/>
              <a:chExt cx="435673" cy="541115"/>
            </a:xfrm>
          </p:grpSpPr>
          <p:sp>
            <p:nvSpPr>
              <p:cNvPr id="831" name="Google Shape;831;p26"/>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2" name="Google Shape;832;p26"/>
              <p:cNvGrpSpPr/>
              <p:nvPr/>
            </p:nvGrpSpPr>
            <p:grpSpPr>
              <a:xfrm>
                <a:off x="7612094" y="1566576"/>
                <a:ext cx="164781" cy="41529"/>
                <a:chOff x="7612094" y="1566576"/>
                <a:chExt cx="164781" cy="41529"/>
              </a:xfrm>
            </p:grpSpPr>
            <p:sp>
              <p:nvSpPr>
                <p:cNvPr id="833" name="Google Shape;833;p26"/>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6"/>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6"/>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6" name="Google Shape;836;p26"/>
            <p:cNvGrpSpPr/>
            <p:nvPr/>
          </p:nvGrpSpPr>
          <p:grpSpPr>
            <a:xfrm>
              <a:off x="5612446" y="2047672"/>
              <a:ext cx="323505" cy="338352"/>
              <a:chOff x="7420451" y="1639728"/>
              <a:chExt cx="359091" cy="375571"/>
            </a:xfrm>
          </p:grpSpPr>
          <p:sp>
            <p:nvSpPr>
              <p:cNvPr id="837" name="Google Shape;837;p26"/>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6"/>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9" name="Google Shape;839;p26"/>
          <p:cNvGrpSpPr/>
          <p:nvPr/>
        </p:nvGrpSpPr>
        <p:grpSpPr>
          <a:xfrm>
            <a:off x="7810967" y="2543174"/>
            <a:ext cx="1047787" cy="27232"/>
            <a:chOff x="7384446" y="3573113"/>
            <a:chExt cx="952880" cy="24765"/>
          </a:xfrm>
        </p:grpSpPr>
        <p:sp>
          <p:nvSpPr>
            <p:cNvPr id="840" name="Google Shape;840;p26"/>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6"/>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6"/>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3" name="Google Shape;843;p26"/>
          <p:cNvGrpSpPr/>
          <p:nvPr/>
        </p:nvGrpSpPr>
        <p:grpSpPr>
          <a:xfrm>
            <a:off x="8348540" y="2013384"/>
            <a:ext cx="657643" cy="856749"/>
            <a:chOff x="-2" y="3134666"/>
            <a:chExt cx="498554" cy="649495"/>
          </a:xfrm>
        </p:grpSpPr>
        <p:grpSp>
          <p:nvGrpSpPr>
            <p:cNvPr id="844" name="Google Shape;844;p26"/>
            <p:cNvGrpSpPr/>
            <p:nvPr/>
          </p:nvGrpSpPr>
          <p:grpSpPr>
            <a:xfrm>
              <a:off x="-2" y="3134666"/>
              <a:ext cx="498554" cy="649495"/>
              <a:chOff x="895350" y="4265199"/>
              <a:chExt cx="598074" cy="779145"/>
            </a:xfrm>
          </p:grpSpPr>
          <p:sp>
            <p:nvSpPr>
              <p:cNvPr id="845" name="Google Shape;845;p26"/>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6" name="Google Shape;846;p26"/>
              <p:cNvGrpSpPr/>
              <p:nvPr/>
            </p:nvGrpSpPr>
            <p:grpSpPr>
              <a:xfrm>
                <a:off x="1284732" y="4296441"/>
                <a:ext cx="164876" cy="41528"/>
                <a:chOff x="1284732" y="4296441"/>
                <a:chExt cx="164876" cy="41528"/>
              </a:xfrm>
            </p:grpSpPr>
            <p:sp>
              <p:nvSpPr>
                <p:cNvPr id="847" name="Google Shape;847;p26"/>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6"/>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6"/>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0" name="Google Shape;850;p26"/>
            <p:cNvGrpSpPr/>
            <p:nvPr/>
          </p:nvGrpSpPr>
          <p:grpSpPr>
            <a:xfrm>
              <a:off x="59230" y="3269171"/>
              <a:ext cx="382391" cy="400019"/>
              <a:chOff x="966406" y="4426553"/>
              <a:chExt cx="458723" cy="479869"/>
            </a:xfrm>
          </p:grpSpPr>
          <p:sp>
            <p:nvSpPr>
              <p:cNvPr id="851" name="Google Shape;851;p26"/>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6"/>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3" name="Google Shape;853;p26"/>
          <p:cNvGrpSpPr/>
          <p:nvPr/>
        </p:nvGrpSpPr>
        <p:grpSpPr>
          <a:xfrm>
            <a:off x="5165167" y="2950875"/>
            <a:ext cx="645598" cy="1166771"/>
            <a:chOff x="5165167" y="2950875"/>
            <a:chExt cx="645598" cy="1166771"/>
          </a:xfrm>
        </p:grpSpPr>
        <p:grpSp>
          <p:nvGrpSpPr>
            <p:cNvPr id="854" name="Google Shape;854;p26"/>
            <p:cNvGrpSpPr/>
            <p:nvPr/>
          </p:nvGrpSpPr>
          <p:grpSpPr>
            <a:xfrm>
              <a:off x="5165167" y="2950875"/>
              <a:ext cx="645598" cy="1166771"/>
              <a:chOff x="1024660" y="3708890"/>
              <a:chExt cx="489423" cy="884520"/>
            </a:xfrm>
          </p:grpSpPr>
          <p:grpSp>
            <p:nvGrpSpPr>
              <p:cNvPr id="855" name="Google Shape;855;p26"/>
              <p:cNvGrpSpPr/>
              <p:nvPr/>
            </p:nvGrpSpPr>
            <p:grpSpPr>
              <a:xfrm>
                <a:off x="1024660" y="3708890"/>
                <a:ext cx="489423" cy="884520"/>
                <a:chOff x="2124551" y="4954047"/>
                <a:chExt cx="587120" cy="1061085"/>
              </a:xfrm>
            </p:grpSpPr>
            <p:sp>
              <p:nvSpPr>
                <p:cNvPr id="856" name="Google Shape;856;p26"/>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6"/>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8" name="Google Shape;858;p26"/>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9" name="Google Shape;859;p26"/>
              <p:cNvGrpSpPr/>
              <p:nvPr/>
            </p:nvGrpSpPr>
            <p:grpSpPr>
              <a:xfrm>
                <a:off x="1108189" y="4182116"/>
                <a:ext cx="322524" cy="131011"/>
                <a:chOff x="2224754" y="5521737"/>
                <a:chExt cx="386905" cy="157163"/>
              </a:xfrm>
            </p:grpSpPr>
            <p:grpSp>
              <p:nvGrpSpPr>
                <p:cNvPr id="860" name="Google Shape;860;p26"/>
                <p:cNvGrpSpPr/>
                <p:nvPr/>
              </p:nvGrpSpPr>
              <p:grpSpPr>
                <a:xfrm>
                  <a:off x="2224754" y="5521737"/>
                  <a:ext cx="386905" cy="157163"/>
                  <a:chOff x="2224754" y="5521737"/>
                  <a:chExt cx="386905" cy="157163"/>
                </a:xfrm>
              </p:grpSpPr>
              <p:grpSp>
                <p:nvGrpSpPr>
                  <p:cNvPr id="861" name="Google Shape;861;p26"/>
                  <p:cNvGrpSpPr/>
                  <p:nvPr/>
                </p:nvGrpSpPr>
                <p:grpSpPr>
                  <a:xfrm>
                    <a:off x="2224754" y="5521737"/>
                    <a:ext cx="386905" cy="65532"/>
                    <a:chOff x="2224754" y="5521737"/>
                    <a:chExt cx="386905" cy="65532"/>
                  </a:xfrm>
                </p:grpSpPr>
                <p:sp>
                  <p:nvSpPr>
                    <p:cNvPr id="862" name="Google Shape;862;p26"/>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6"/>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4" name="Google Shape;864;p26"/>
                  <p:cNvGrpSpPr/>
                  <p:nvPr/>
                </p:nvGrpSpPr>
                <p:grpSpPr>
                  <a:xfrm>
                    <a:off x="2224754" y="5613368"/>
                    <a:ext cx="386905" cy="65532"/>
                    <a:chOff x="2224754" y="5613368"/>
                    <a:chExt cx="386905" cy="65532"/>
                  </a:xfrm>
                </p:grpSpPr>
                <p:sp>
                  <p:nvSpPr>
                    <p:cNvPr id="865" name="Google Shape;865;p26"/>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6"/>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7" name="Google Shape;867;p26"/>
                <p:cNvGrpSpPr/>
                <p:nvPr/>
              </p:nvGrpSpPr>
              <p:grpSpPr>
                <a:xfrm>
                  <a:off x="2336863" y="5554217"/>
                  <a:ext cx="177355" cy="15050"/>
                  <a:chOff x="2336863" y="5554217"/>
                  <a:chExt cx="177355" cy="15050"/>
                </a:xfrm>
              </p:grpSpPr>
              <p:sp>
                <p:nvSpPr>
                  <p:cNvPr id="868" name="Google Shape;868;p26"/>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6"/>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6"/>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6"/>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6"/>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73;p26"/>
                <p:cNvGrpSpPr/>
                <p:nvPr/>
              </p:nvGrpSpPr>
              <p:grpSpPr>
                <a:xfrm>
                  <a:off x="2336863" y="5641848"/>
                  <a:ext cx="177355" cy="15049"/>
                  <a:chOff x="2336863" y="5641848"/>
                  <a:chExt cx="177355" cy="15049"/>
                </a:xfrm>
              </p:grpSpPr>
              <p:sp>
                <p:nvSpPr>
                  <p:cNvPr id="874" name="Google Shape;874;p26"/>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6"/>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6"/>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6"/>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6"/>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79" name="Google Shape;879;p26"/>
              <p:cNvGrpSpPr/>
              <p:nvPr/>
            </p:nvGrpSpPr>
            <p:grpSpPr>
              <a:xfrm>
                <a:off x="1161625" y="3903897"/>
                <a:ext cx="215413" cy="215333"/>
                <a:chOff x="2288857" y="5187981"/>
                <a:chExt cx="258413" cy="258317"/>
              </a:xfrm>
            </p:grpSpPr>
            <p:sp>
              <p:nvSpPr>
                <p:cNvPr id="880" name="Google Shape;880;p26"/>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6"/>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82" name="Google Shape;882;p26"/>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11734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8"/>
          <p:cNvSpPr txBox="1">
            <a:spLocks noGrp="1"/>
          </p:cNvSpPr>
          <p:nvPr>
            <p:ph type="title"/>
          </p:nvPr>
        </p:nvSpPr>
        <p:spPr>
          <a:xfrm>
            <a:off x="720000" y="1279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Glossary</a:t>
            </a:r>
            <a:endParaRPr/>
          </a:p>
        </p:txBody>
      </p:sp>
      <p:graphicFrame>
        <p:nvGraphicFramePr>
          <p:cNvPr id="1267" name="Google Shape;1267;p38"/>
          <p:cNvGraphicFramePr/>
          <p:nvPr>
            <p:extLst>
              <p:ext uri="{D42A27DB-BD31-4B8C-83A1-F6EECF244321}">
                <p14:modId xmlns:p14="http://schemas.microsoft.com/office/powerpoint/2010/main" val="1006344038"/>
              </p:ext>
            </p:extLst>
          </p:nvPr>
        </p:nvGraphicFramePr>
        <p:xfrm>
          <a:off x="720000" y="815216"/>
          <a:ext cx="7703826" cy="3806790"/>
        </p:xfrm>
        <a:graphic>
          <a:graphicData uri="http://schemas.openxmlformats.org/drawingml/2006/table">
            <a:tbl>
              <a:tblPr>
                <a:noFill/>
                <a:tableStyleId>{14A93B7E-F688-4DB9-B0BC-A9DFF20F4351}</a:tableStyleId>
              </a:tblPr>
              <a:tblGrid>
                <a:gridCol w="1058794">
                  <a:extLst>
                    <a:ext uri="{9D8B030D-6E8A-4147-A177-3AD203B41FA5}">
                      <a16:colId xmlns:a16="http://schemas.microsoft.com/office/drawing/2014/main" val="20000"/>
                    </a:ext>
                  </a:extLst>
                </a:gridCol>
                <a:gridCol w="6645032">
                  <a:extLst>
                    <a:ext uri="{9D8B030D-6E8A-4147-A177-3AD203B41FA5}">
                      <a16:colId xmlns:a16="http://schemas.microsoft.com/office/drawing/2014/main" val="1536874691"/>
                    </a:ext>
                  </a:extLst>
                </a:gridCol>
              </a:tblGrid>
              <a:tr h="193618">
                <a:tc>
                  <a:txBody>
                    <a:bodyPr/>
                    <a:lstStyle/>
                    <a:p>
                      <a:pPr marL="0" lvl="0" indent="0" algn="ctr" rtl="0">
                        <a:spcBef>
                          <a:spcPts val="0"/>
                        </a:spcBef>
                        <a:spcAft>
                          <a:spcPts val="0"/>
                        </a:spcAft>
                        <a:buNone/>
                      </a:pPr>
                      <a:r>
                        <a:rPr lang="en-US" sz="1100" b="1">
                          <a:solidFill>
                            <a:schemeClr val="dk1"/>
                          </a:solidFill>
                          <a:latin typeface="Epilogue"/>
                          <a:sym typeface="Epilogue"/>
                        </a:rPr>
                        <a:t>Term</a:t>
                      </a:r>
                      <a:endParaRPr sz="1100" b="1">
                        <a:solidFill>
                          <a:schemeClr val="dk1"/>
                        </a:solidFill>
                        <a:latin typeface="Epilogue"/>
                        <a:sym typeface="Epilogue"/>
                      </a:endParaRPr>
                    </a:p>
                  </a:txBody>
                  <a:tcPr marL="45700" marR="45700" marT="45700" marB="45700" anchor="ctr">
                    <a:lnL w="9525"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alpha val="0"/>
                        </a:schemeClr>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marL="0" lvl="0" indent="0" algn="ctr" rtl="0">
                        <a:spcBef>
                          <a:spcPts val="0"/>
                        </a:spcBef>
                        <a:spcAft>
                          <a:spcPts val="0"/>
                        </a:spcAft>
                        <a:buNone/>
                      </a:pPr>
                      <a:r>
                        <a:rPr lang="en-US" sz="1100" b="1">
                          <a:solidFill>
                            <a:schemeClr val="dk1"/>
                          </a:solidFill>
                          <a:latin typeface="Epilogue"/>
                          <a:sym typeface="Epilogue"/>
                        </a:rPr>
                        <a:t>Explanation</a:t>
                      </a:r>
                      <a:endParaRPr sz="1100" b="1">
                        <a:solidFill>
                          <a:schemeClr val="dk1"/>
                        </a:solidFill>
                        <a:latin typeface="Epilogue"/>
                        <a:sym typeface="Epilogue"/>
                      </a:endParaRPr>
                    </a:p>
                  </a:txBody>
                  <a:tcPr marL="45700" marR="45700" marT="45700" marB="4570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alpha val="0"/>
                        </a:schemeClr>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10000"/>
                  </a:ext>
                </a:extLst>
              </a:tr>
              <a:tr h="176566">
                <a:tc>
                  <a:txBody>
                    <a:bodyPr/>
                    <a:lstStyle/>
                    <a:p>
                      <a:pPr algn="l" rtl="0" fontAlgn="base"/>
                      <a:r>
                        <a:rPr lang="vi-VN" sz="900" b="0" i="0">
                          <a:effectLst/>
                          <a:latin typeface="Epilogue" panose="020B0604020202020204" charset="0"/>
                        </a:rPr>
                        <a:t>AIMS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The name of the e-commerce application being developed.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2887271447"/>
                  </a:ext>
                </a:extLst>
              </a:tr>
              <a:tr h="176566">
                <a:tc>
                  <a:txBody>
                    <a:bodyPr/>
                    <a:lstStyle/>
                    <a:p>
                      <a:pPr algn="l" rtl="0" fontAlgn="base"/>
                      <a:r>
                        <a:rPr lang="vi-VN" sz="900" b="0" i="0">
                          <a:effectLst/>
                          <a:latin typeface="Epilogue" panose="020B0604020202020204" charset="0"/>
                        </a:rPr>
                        <a:t>User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An individual who uses the AIMS application to buy or manage media products.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236708131"/>
                  </a:ext>
                </a:extLst>
              </a:tr>
              <a:tr h="288926">
                <a:tc>
                  <a:txBody>
                    <a:bodyPr/>
                    <a:lstStyle/>
                    <a:p>
                      <a:pPr algn="l" rtl="0" fontAlgn="base"/>
                      <a:r>
                        <a:rPr lang="vi-VN" sz="900" b="0" i="0">
                          <a:effectLst/>
                          <a:latin typeface="Epilogue" panose="020B0604020202020204" charset="0"/>
                        </a:rPr>
                        <a:t>Product Manager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A user role responsible for adding, viewing, editing, or deleting media products within the AIMS application.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179750870"/>
                  </a:ext>
                </a:extLst>
              </a:tr>
              <a:tr h="288926">
                <a:tc>
                  <a:txBody>
                    <a:bodyPr/>
                    <a:lstStyle/>
                    <a:p>
                      <a:pPr algn="l" rtl="0" fontAlgn="base"/>
                      <a:r>
                        <a:rPr lang="vi-VN" sz="900" b="0" i="0">
                          <a:effectLst/>
                          <a:latin typeface="Epilogue" panose="020B0604020202020204" charset="0"/>
                        </a:rPr>
                        <a:t>Administrator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A user role responsible for managing user accounts and system settings within the AIMS application.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3212680039"/>
                  </a:ext>
                </a:extLst>
              </a:tr>
              <a:tr h="288926">
                <a:tc>
                  <a:txBody>
                    <a:bodyPr/>
                    <a:lstStyle/>
                    <a:p>
                      <a:pPr algn="l" rtl="0" fontAlgn="base"/>
                      <a:r>
                        <a:rPr lang="vi-VN" sz="900" b="0" i="0">
                          <a:effectLst/>
                          <a:latin typeface="Epilogue" panose="020B0604020202020204" charset="0"/>
                        </a:rPr>
                        <a:t>Media Product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A virtual cart where customers can add media products for purchase.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925512746"/>
                  </a:ext>
                </a:extLst>
              </a:tr>
              <a:tr h="176566">
                <a:tc>
                  <a:txBody>
                    <a:bodyPr/>
                    <a:lstStyle/>
                    <a:p>
                      <a:pPr algn="l" rtl="0" fontAlgn="base"/>
                      <a:r>
                        <a:rPr lang="vi-VN" sz="900" b="0" i="0">
                          <a:effectLst/>
                          <a:latin typeface="Epilogue" panose="020B0604020202020204" charset="0"/>
                        </a:rPr>
                        <a:t>Order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A confirmed purchase request made by a customer within the AIMS application.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2681328559"/>
                  </a:ext>
                </a:extLst>
              </a:tr>
              <a:tr h="176566">
                <a:tc>
                  <a:txBody>
                    <a:bodyPr/>
                    <a:lstStyle/>
                    <a:p>
                      <a:pPr algn="l" rtl="0" fontAlgn="base"/>
                      <a:r>
                        <a:rPr lang="vi-VN" sz="900" b="0" i="0">
                          <a:effectLst/>
                          <a:latin typeface="Epilogue" panose="020B0604020202020204" charset="0"/>
                        </a:rPr>
                        <a:t>Delivery Fee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The charge applied to an order based on the delivery location and weight of the products.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3659805328"/>
                  </a:ext>
                </a:extLst>
              </a:tr>
              <a:tr h="288926">
                <a:tc>
                  <a:txBody>
                    <a:bodyPr/>
                    <a:lstStyle/>
                    <a:p>
                      <a:pPr algn="l" rtl="0" fontAlgn="base"/>
                      <a:r>
                        <a:rPr lang="vi-VN" sz="900" b="0" i="0">
                          <a:effectLst/>
                          <a:latin typeface="Epilogue" panose="020B0604020202020204" charset="0"/>
                        </a:rPr>
                        <a:t>Rush Order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 A delivery option allowing customers to receive their items within a prearranged timeframe of 2 hours for addresses within the inner city of Hanoi.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2443130267"/>
                  </a:ext>
                </a:extLst>
              </a:tr>
              <a:tr h="176566">
                <a:tc>
                  <a:txBody>
                    <a:bodyPr/>
                    <a:lstStyle/>
                    <a:p>
                      <a:pPr algn="l" rtl="0" fontAlgn="base"/>
                      <a:r>
                        <a:rPr lang="vi-VN" sz="900" b="0" i="0">
                          <a:effectLst/>
                          <a:latin typeface="Epilogue" panose="020B0604020202020204" charset="0"/>
                        </a:rPr>
                        <a:t>Inventory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The stock of media products available for sale within the AIMS application.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2399594137"/>
                  </a:ext>
                </a:extLst>
              </a:tr>
              <a:tr h="176566">
                <a:tc>
                  <a:txBody>
                    <a:bodyPr/>
                    <a:lstStyle/>
                    <a:p>
                      <a:pPr algn="l" rtl="0" fontAlgn="base"/>
                      <a:r>
                        <a:rPr lang="vi-VN" sz="900" b="0" i="0">
                          <a:effectLst/>
                          <a:latin typeface="Epilogue" panose="020B0604020202020204" charset="0"/>
                        </a:rPr>
                        <a:t>VAT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Value-Added Tax, a 10% tax applied to the sale of media products within the AIMS application.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2908535380"/>
                  </a:ext>
                </a:extLst>
              </a:tr>
              <a:tr h="288926">
                <a:tc>
                  <a:txBody>
                    <a:bodyPr/>
                    <a:lstStyle/>
                    <a:p>
                      <a:pPr algn="l" rtl="0" fontAlgn="base"/>
                      <a:r>
                        <a:rPr lang="vi-VN" sz="900" b="0" i="0">
                          <a:effectLst/>
                          <a:latin typeface="Epilogue" panose="020B0604020202020204" charset="0"/>
                        </a:rPr>
                        <a:t>VNPay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The payment gateway integrated with the AIMS application for processing credit card transactions.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2338905548"/>
                  </a:ext>
                </a:extLst>
              </a:tr>
              <a:tr h="288926">
                <a:tc>
                  <a:txBody>
                    <a:bodyPr/>
                    <a:lstStyle/>
                    <a:p>
                      <a:pPr algn="l" rtl="0" fontAlgn="base"/>
                      <a:r>
                        <a:rPr lang="vi-VN" sz="900" b="0" i="0">
                          <a:effectLst/>
                          <a:latin typeface="Epilogue" panose="020B0604020202020204" charset="0"/>
                        </a:rPr>
                        <a:t>Database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A collection of data that is organized and stored in a way that allows for efficient retrieval and manipulation.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817463807"/>
                  </a:ext>
                </a:extLst>
              </a:tr>
              <a:tr h="288926">
                <a:tc>
                  <a:txBody>
                    <a:bodyPr/>
                    <a:lstStyle/>
                    <a:p>
                      <a:pPr algn="l" rtl="0" fontAlgn="base"/>
                      <a:r>
                        <a:rPr lang="vi-VN" sz="900" b="0" i="0">
                          <a:effectLst/>
                          <a:latin typeface="Epilogue" panose="020B0604020202020204" charset="0"/>
                        </a:rPr>
                        <a:t>UI </a:t>
                      </a:r>
                    </a:p>
                  </a:txBody>
                  <a:tcPr>
                    <a:lnL w="9525" cap="flat" cmpd="sng" algn="ctr">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tcPr>
                </a:tc>
                <a:tc>
                  <a:txBody>
                    <a:bodyPr/>
                    <a:lstStyle/>
                    <a:p>
                      <a:pPr algn="l" rtl="0" fontAlgn="base"/>
                      <a:r>
                        <a:rPr lang="en-US" sz="900" b="0" i="0">
                          <a:effectLst/>
                          <a:latin typeface="Epilogue" panose="020B0604020202020204" charset="0"/>
                        </a:rPr>
                        <a:t>User Interface, the visual elements and design of the application through which users interact with the software. </a:t>
                      </a:r>
                    </a:p>
                  </a:txBody>
                  <a:tcP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tcPr>
                </a:tc>
                <a:extLst>
                  <a:ext uri="{0D108BD9-81ED-4DB2-BD59-A6C34878D82A}">
                    <a16:rowId xmlns:a16="http://schemas.microsoft.com/office/drawing/2014/main" val="157858812"/>
                  </a:ext>
                </a:extLst>
              </a:tr>
            </a:tbl>
          </a:graphicData>
        </a:graphic>
      </p:graphicFrame>
    </p:spTree>
    <p:extLst>
      <p:ext uri="{BB962C8B-B14F-4D97-AF65-F5344CB8AC3E}">
        <p14:creationId xmlns:p14="http://schemas.microsoft.com/office/powerpoint/2010/main" val="115164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047175" y="2153412"/>
            <a:ext cx="4383600" cy="841800"/>
          </a:xfrm>
          <a:prstGeom prst="rect">
            <a:avLst/>
          </a:prstGeom>
        </p:spPr>
        <p:txBody>
          <a:bodyPr spcFirstLastPara="1" wrap="square" lIns="91425" tIns="91425" rIns="91425" bIns="91425" anchor="t" anchorCtr="0">
            <a:noAutofit/>
          </a:bodyPr>
          <a:lstStyle/>
          <a:p>
            <a:r>
              <a:rPr lang="en"/>
              <a:t>Overall Description</a:t>
            </a:r>
            <a:endParaRPr lang="en-US"/>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70955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6" name="Google Shape;1076;p32"/>
          <p:cNvSpPr txBox="1">
            <a:spLocks noGrp="1"/>
          </p:cNvSpPr>
          <p:nvPr>
            <p:ph type="subTitle" idx="4"/>
          </p:nvPr>
        </p:nvSpPr>
        <p:spPr>
          <a:xfrm>
            <a:off x="937625" y="889978"/>
            <a:ext cx="2175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User:</a:t>
            </a:r>
          </a:p>
        </p:txBody>
      </p:sp>
      <p:sp>
        <p:nvSpPr>
          <p:cNvPr id="1077" name="Google Shape;1077;p32"/>
          <p:cNvSpPr txBox="1">
            <a:spLocks noGrp="1"/>
          </p:cNvSpPr>
          <p:nvPr>
            <p:ph type="subTitle" idx="5"/>
          </p:nvPr>
        </p:nvSpPr>
        <p:spPr>
          <a:xfrm>
            <a:off x="4571005" y="889978"/>
            <a:ext cx="2175300" cy="558900"/>
          </a:xfrm>
          <a:prstGeom prst="rect">
            <a:avLst/>
          </a:prstGeom>
        </p:spPr>
        <p:txBody>
          <a:bodyPr spcFirstLastPara="1" wrap="square" lIns="91425" tIns="91425" rIns="91425" bIns="91425" anchor="b" anchorCtr="0">
            <a:noAutofit/>
          </a:bodyPr>
          <a:lstStyle/>
          <a:p>
            <a:pPr marL="0" indent="0"/>
            <a:r>
              <a:rPr lang="en">
                <a:solidFill>
                  <a:srgbClr val="35363B"/>
                </a:solidFill>
                <a:cs typeface="Times New Roman"/>
              </a:rPr>
              <a:t>Product Manager:</a:t>
            </a:r>
            <a:endParaRPr lang="en-US"/>
          </a:p>
        </p:txBody>
      </p:sp>
      <p:sp>
        <p:nvSpPr>
          <p:cNvPr id="1078" name="Google Shape;1078;p32"/>
          <p:cNvSpPr txBox="1">
            <a:spLocks noGrp="1"/>
          </p:cNvSpPr>
          <p:nvPr>
            <p:ph type="subTitle" idx="1"/>
          </p:nvPr>
        </p:nvSpPr>
        <p:spPr>
          <a:xfrm>
            <a:off x="937625" y="1444873"/>
            <a:ext cx="2175300" cy="1501800"/>
          </a:xfrm>
          <a:prstGeom prst="rect">
            <a:avLst/>
          </a:prstGeom>
        </p:spPr>
        <p:txBody>
          <a:bodyPr spcFirstLastPara="1" wrap="square" lIns="91425" tIns="91425" rIns="91425" bIns="91425" anchor="t" anchorCtr="0">
            <a:noAutofit/>
          </a:bodyPr>
          <a:lstStyle/>
          <a:p>
            <a:pPr marL="0" indent="0"/>
            <a:r>
              <a:rPr lang="en-US">
                <a:solidFill>
                  <a:srgbClr val="35363B"/>
                </a:solidFill>
              </a:rPr>
              <a:t>The main actor in the application. Users interact with the system to browse and purchase media products, manage their shopping cart, and complete orders.</a:t>
            </a:r>
            <a:endParaRPr lang="en-US"/>
          </a:p>
        </p:txBody>
      </p:sp>
      <p:sp>
        <p:nvSpPr>
          <p:cNvPr id="1079" name="Google Shape;1079;p32"/>
          <p:cNvSpPr txBox="1">
            <a:spLocks noGrp="1"/>
          </p:cNvSpPr>
          <p:nvPr>
            <p:ph type="subTitle" idx="2"/>
          </p:nvPr>
        </p:nvSpPr>
        <p:spPr>
          <a:xfrm>
            <a:off x="4571002" y="1444872"/>
            <a:ext cx="2175300" cy="1501800"/>
          </a:xfrm>
          <a:prstGeom prst="rect">
            <a:avLst/>
          </a:prstGeom>
        </p:spPr>
        <p:txBody>
          <a:bodyPr spcFirstLastPara="1" wrap="square" lIns="91425" tIns="91425" rIns="91425" bIns="91425" anchor="t" anchorCtr="0">
            <a:noAutofit/>
          </a:bodyPr>
          <a:lstStyle/>
          <a:p>
            <a:pPr marL="0" indent="0"/>
            <a:r>
              <a:rPr lang="en">
                <a:solidFill>
                  <a:srgbClr val="35363B"/>
                </a:solidFill>
              </a:rPr>
              <a:t>A user responsible for managing media products within the application, including adding, viewing, editing, and deleting products.</a:t>
            </a:r>
            <a:endParaRPr lang="en-US"/>
          </a:p>
        </p:txBody>
      </p:sp>
      <p:sp>
        <p:nvSpPr>
          <p:cNvPr id="1080" name="Google Shape;1080;p32"/>
          <p:cNvSpPr txBox="1">
            <a:spLocks noGrp="1"/>
          </p:cNvSpPr>
          <p:nvPr>
            <p:ph type="subTitle" idx="3"/>
          </p:nvPr>
        </p:nvSpPr>
        <p:spPr>
          <a:xfrm>
            <a:off x="1523470" y="3497442"/>
            <a:ext cx="2175300" cy="1501800"/>
          </a:xfrm>
          <a:prstGeom prst="rect">
            <a:avLst/>
          </a:prstGeom>
        </p:spPr>
        <p:txBody>
          <a:bodyPr spcFirstLastPara="1" wrap="square" lIns="91425" tIns="91425" rIns="91425" bIns="91425" anchor="t" anchorCtr="0">
            <a:noAutofit/>
          </a:bodyPr>
          <a:lstStyle/>
          <a:p>
            <a:pPr marL="0" indent="0"/>
            <a:r>
              <a:rPr lang="en">
                <a:solidFill>
                  <a:srgbClr val="35363B"/>
                </a:solidFill>
              </a:rPr>
              <a:t>A user responsible for managing the application’s user accounts, roles, and settings, including creating, viewing, updating, and deleting user information.</a:t>
            </a:r>
            <a:endParaRPr lang="en-US"/>
          </a:p>
        </p:txBody>
      </p:sp>
      <p:sp>
        <p:nvSpPr>
          <p:cNvPr id="1081" name="Google Shape;1081;p32"/>
          <p:cNvSpPr txBox="1">
            <a:spLocks noGrp="1"/>
          </p:cNvSpPr>
          <p:nvPr>
            <p:ph type="subTitle" idx="6"/>
          </p:nvPr>
        </p:nvSpPr>
        <p:spPr>
          <a:xfrm>
            <a:off x="1523469" y="2942549"/>
            <a:ext cx="2175300" cy="5589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solidFill>
                  <a:srgbClr val="35363B"/>
                </a:solidFill>
                <a:cs typeface="Times New Roman"/>
              </a:rPr>
              <a:t>Administrator:</a:t>
            </a:r>
            <a:endParaRPr lang="en-US"/>
          </a:p>
        </p:txBody>
      </p:sp>
      <p:sp>
        <p:nvSpPr>
          <p:cNvPr id="3" name="Title 2">
            <a:extLst>
              <a:ext uri="{FF2B5EF4-FFF2-40B4-BE49-F238E27FC236}">
                <a16:creationId xmlns:a16="http://schemas.microsoft.com/office/drawing/2014/main" id="{9816DA0C-061A-8C36-0CC3-0FEC360B2A02}"/>
              </a:ext>
            </a:extLst>
          </p:cNvPr>
          <p:cNvSpPr>
            <a:spLocks noGrp="1"/>
          </p:cNvSpPr>
          <p:nvPr>
            <p:ph type="title"/>
          </p:nvPr>
        </p:nvSpPr>
        <p:spPr/>
        <p:txBody>
          <a:bodyPr/>
          <a:lstStyle/>
          <a:p>
            <a:r>
              <a:rPr lang="en-US"/>
              <a:t>Survey</a:t>
            </a:r>
          </a:p>
        </p:txBody>
      </p:sp>
      <p:sp>
        <p:nvSpPr>
          <p:cNvPr id="7" name="Google Shape;1080;p32">
            <a:extLst>
              <a:ext uri="{FF2B5EF4-FFF2-40B4-BE49-F238E27FC236}">
                <a16:creationId xmlns:a16="http://schemas.microsoft.com/office/drawing/2014/main" id="{F0D67465-D4C5-B10E-6064-D4DE0138F31A}"/>
              </a:ext>
            </a:extLst>
          </p:cNvPr>
          <p:cNvSpPr txBox="1">
            <a:spLocks/>
          </p:cNvSpPr>
          <p:nvPr/>
        </p:nvSpPr>
        <p:spPr>
          <a:xfrm>
            <a:off x="5161216" y="3488856"/>
            <a:ext cx="2175300" cy="150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0" indent="0"/>
            <a:r>
              <a:rPr lang="en">
                <a:solidFill>
                  <a:srgbClr val="35363B"/>
                </a:solidFill>
              </a:rPr>
              <a:t>The payment gateway system integrated into AIMS to facilitate secure online transactions. This actor handles the actual processing of payment requests and refunds.</a:t>
            </a:r>
            <a:endParaRPr lang="en-US"/>
          </a:p>
        </p:txBody>
      </p:sp>
      <p:sp>
        <p:nvSpPr>
          <p:cNvPr id="9" name="Google Shape;1081;p32">
            <a:extLst>
              <a:ext uri="{FF2B5EF4-FFF2-40B4-BE49-F238E27FC236}">
                <a16:creationId xmlns:a16="http://schemas.microsoft.com/office/drawing/2014/main" id="{6998DAA1-4930-F83D-9FFF-15C66C13475D}"/>
              </a:ext>
            </a:extLst>
          </p:cNvPr>
          <p:cNvSpPr txBox="1">
            <a:spLocks/>
          </p:cNvSpPr>
          <p:nvPr/>
        </p:nvSpPr>
        <p:spPr>
          <a:xfrm>
            <a:off x="5161214" y="2933964"/>
            <a:ext cx="2175300"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 err="1">
                <a:solidFill>
                  <a:srgbClr val="35363B"/>
                </a:solidFill>
                <a:cs typeface="Times New Roman"/>
              </a:rPr>
              <a:t>VNPay</a:t>
            </a:r>
            <a:r>
              <a:rPr lang="en">
                <a:solidFill>
                  <a:srgbClr val="35363B"/>
                </a:solidFill>
                <a:cs typeface="Times New Roman"/>
              </a:rPr>
              <a:t>:</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720000" y="137950"/>
            <a:ext cx="7704000" cy="572700"/>
          </a:xfrm>
          <a:prstGeom prst="rect">
            <a:avLst/>
          </a:prstGeom>
        </p:spPr>
        <p:txBody>
          <a:bodyPr spcFirstLastPara="1" wrap="square" lIns="91425" tIns="91425" rIns="91425" bIns="91425" anchor="t" anchorCtr="0">
            <a:noAutofit/>
          </a:bodyPr>
          <a:lstStyle/>
          <a:p>
            <a:r>
              <a:rPr lang="en">
                <a:solidFill>
                  <a:srgbClr val="35363B"/>
                </a:solidFill>
                <a:cs typeface="Arial"/>
              </a:rPr>
              <a:t>Overall requirements</a:t>
            </a:r>
          </a:p>
        </p:txBody>
      </p:sp>
      <p:pic>
        <p:nvPicPr>
          <p:cNvPr id="3" name="Picture 2" descr="A diagram of a customer&#10;&#10;Description automatically generated">
            <a:extLst>
              <a:ext uri="{FF2B5EF4-FFF2-40B4-BE49-F238E27FC236}">
                <a16:creationId xmlns:a16="http://schemas.microsoft.com/office/drawing/2014/main" id="{7B36F2D5-6AE1-8318-3588-A094AAB286D2}"/>
              </a:ext>
            </a:extLst>
          </p:cNvPr>
          <p:cNvPicPr>
            <a:picLocks noChangeAspect="1"/>
          </p:cNvPicPr>
          <p:nvPr/>
        </p:nvPicPr>
        <p:blipFill>
          <a:blip r:embed="rId3"/>
          <a:stretch>
            <a:fillRect/>
          </a:stretch>
        </p:blipFill>
        <p:spPr>
          <a:xfrm>
            <a:off x="3054269" y="694592"/>
            <a:ext cx="3026670" cy="4448908"/>
          </a:xfrm>
          <a:prstGeom prst="rect">
            <a:avLst/>
          </a:prstGeom>
        </p:spPr>
      </p:pic>
    </p:spTree>
    <p:extLst>
      <p:ext uri="{BB962C8B-B14F-4D97-AF65-F5344CB8AC3E}">
        <p14:creationId xmlns:p14="http://schemas.microsoft.com/office/powerpoint/2010/main" val="506660759"/>
      </p:ext>
    </p:extLst>
  </p:cSld>
  <p:clrMapOvr>
    <a:masterClrMapping/>
  </p:clrMapOvr>
</p:sld>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58</Slides>
  <Notes>58</Notes>
  <HiddenSlides>0</HiddenSlide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Multimedia Software Pitch Deck by Slidesgo</vt:lpstr>
      <vt:lpstr>Slidesgo Final Pages</vt:lpstr>
      <vt:lpstr>ITSS SOFTWARE ENGINEERING</vt:lpstr>
      <vt:lpstr>Table of contents</vt:lpstr>
      <vt:lpstr>Introduction</vt:lpstr>
      <vt:lpstr>Introduction</vt:lpstr>
      <vt:lpstr>Main features</vt:lpstr>
      <vt:lpstr>Glossary</vt:lpstr>
      <vt:lpstr>Overall Description</vt:lpstr>
      <vt:lpstr>Survey</vt:lpstr>
      <vt:lpstr>Overall requirements</vt:lpstr>
      <vt:lpstr>Assumption/Constraints/Risks</vt:lpstr>
      <vt:lpstr>Assumption/Constraints/Risks</vt:lpstr>
      <vt:lpstr>Business Processes</vt:lpstr>
      <vt:lpstr>The process of placing an order as a customer </vt:lpstr>
      <vt:lpstr>Business Processes</vt:lpstr>
      <vt:lpstr>The process of placing an order as a customer </vt:lpstr>
      <vt:lpstr>Business Processes</vt:lpstr>
      <vt:lpstr>The process of paying for an order as a customer </vt:lpstr>
      <vt:lpstr>System Architecture and Architecture Design</vt:lpstr>
      <vt:lpstr>Architectural Patterns</vt:lpstr>
      <vt:lpstr>Architectural Patterns</vt:lpstr>
      <vt:lpstr>Use case “Place Order”</vt:lpstr>
      <vt:lpstr>Interaction Diagrams “Place Order”</vt:lpstr>
      <vt:lpstr>Use case “Place Order with Place Rush Order”</vt:lpstr>
      <vt:lpstr>Interaction Diagrams “Place Order with Place Rush Order”</vt:lpstr>
      <vt:lpstr>Use case “Pay Order”</vt:lpstr>
      <vt:lpstr>Interaction Diagrams “Pay Order”</vt:lpstr>
      <vt:lpstr>Analysis Class Diagrams “Place Order”</vt:lpstr>
      <vt:lpstr>Analysis Class Diagrams “Place Order with Place Rush Order”</vt:lpstr>
      <vt:lpstr>Analysis Class Diagrams “Pay Order”</vt:lpstr>
      <vt:lpstr>Unified Analysis Class Diagram</vt:lpstr>
      <vt:lpstr>Security Software Architecture</vt:lpstr>
      <vt:lpstr>Detailed Design</vt:lpstr>
      <vt:lpstr>Screen Transition Diagrams</vt:lpstr>
      <vt:lpstr>Conceptual Data Modeling</vt:lpstr>
      <vt:lpstr>Database Design</vt:lpstr>
      <vt:lpstr>General Class Diagram</vt:lpstr>
      <vt:lpstr>Class Diagram for Package Views</vt:lpstr>
      <vt:lpstr>Class Diagram for Package Controller</vt:lpstr>
      <vt:lpstr>Class Diagram for Package Entity-Payment</vt:lpstr>
      <vt:lpstr>Class Diagram for Package Entity - Invoice</vt:lpstr>
      <vt:lpstr>Class Diagram for Package Entity – Order</vt:lpstr>
      <vt:lpstr>Class Diagram for Package Entity – Cart</vt:lpstr>
      <vt:lpstr>Class Diagram for Package Entity - Media</vt:lpstr>
      <vt:lpstr>Class Diagram for Package Subsystem</vt:lpstr>
      <vt:lpstr>Class Diagram for Package Utlis</vt:lpstr>
      <vt:lpstr>Design Considerations</vt:lpstr>
      <vt:lpstr>Goals and guidelines</vt:lpstr>
      <vt:lpstr>Goals and guidelines</vt:lpstr>
      <vt:lpstr>Architectural Strategies</vt:lpstr>
      <vt:lpstr>Architectural Strategies</vt:lpstr>
      <vt:lpstr>Architectural Strategies</vt:lpstr>
      <vt:lpstr>Architectural Strategies</vt:lpstr>
      <vt:lpstr>Coupling and Cohesion</vt:lpstr>
      <vt:lpstr>Coupling and Cohesion</vt:lpstr>
      <vt:lpstr>Design Principles</vt:lpstr>
      <vt:lpstr>Design Principles</vt:lpstr>
      <vt:lpstr>Design Patterns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ITSS SOFTWARE ENGINEERING</dc:title>
  <cp:revision>156</cp:revision>
  <dcterms:modified xsi:type="dcterms:W3CDTF">2024-06-18T19:39:23Z</dcterms:modified>
</cp:coreProperties>
</file>